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1D902D-1553-4A59-BAD5-6171FAD72B2D}" type="datetimeFigureOut">
              <a:rPr lang="en-GB" smtClean="0"/>
              <a:t>21/06/2016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A8AE2-0910-4A3B-9C48-3FC1385A6CB3}" type="slidenum">
              <a:rPr lang="en-GB" smtClean="0"/>
              <a:t>‹#›</a:t>
            </a:fld>
            <a:endParaRPr lang="en-GB"/>
          </a:p>
        </p:txBody>
      </p:sp>
    </p:spTree>
    <p:extLst>
      <p:ext uri="{BB962C8B-B14F-4D97-AF65-F5344CB8AC3E}">
        <p14:creationId xmlns:p14="http://schemas.microsoft.com/office/powerpoint/2010/main" val="2794859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7" name="Header Placeholder 6"/>
          <p:cNvSpPr>
            <a:spLocks noGrp="1"/>
          </p:cNvSpPr>
          <p:nvPr>
            <p:ph type="hdr" sz="quarter" idx="10"/>
          </p:nvPr>
        </p:nvSpPr>
        <p:spPr/>
        <p:txBody>
          <a:bodyPr/>
          <a:lstStyle/>
          <a:p>
            <a:endParaRPr lang="hu-HU">
              <a:solidFill>
                <a:prstClr val="black"/>
              </a:solidFill>
            </a:endParaRPr>
          </a:p>
        </p:txBody>
      </p:sp>
      <p:sp>
        <p:nvSpPr>
          <p:cNvPr id="8" name="Date Placeholder 7"/>
          <p:cNvSpPr>
            <a:spLocks noGrp="1"/>
          </p:cNvSpPr>
          <p:nvPr>
            <p:ph type="dt" idx="11"/>
          </p:nvPr>
        </p:nvSpPr>
        <p:spPr/>
        <p:txBody>
          <a:bodyPr/>
          <a:lstStyle/>
          <a:p>
            <a:endParaRPr lang="hu-HU">
              <a:solidFill>
                <a:prstClr val="black"/>
              </a:solidFill>
            </a:endParaRPr>
          </a:p>
        </p:txBody>
      </p:sp>
      <p:sp>
        <p:nvSpPr>
          <p:cNvPr id="9" name="Footer Placeholder 8"/>
          <p:cNvSpPr>
            <a:spLocks noGrp="1"/>
          </p:cNvSpPr>
          <p:nvPr>
            <p:ph type="ftr" sz="quarter" idx="12"/>
          </p:nvPr>
        </p:nvSpPr>
        <p:spPr/>
        <p:txBody>
          <a:bodyPr/>
          <a:lstStyle/>
          <a:p>
            <a:endParaRPr lang="hu-HU">
              <a:solidFill>
                <a:prstClr val="black"/>
              </a:solidFill>
            </a:endParaRPr>
          </a:p>
        </p:txBody>
      </p:sp>
    </p:spTree>
    <p:extLst>
      <p:ext uri="{BB962C8B-B14F-4D97-AF65-F5344CB8AC3E}">
        <p14:creationId xmlns:p14="http://schemas.microsoft.com/office/powerpoint/2010/main" val="274401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hu-HU">
              <a:solidFill>
                <a:prstClr val="black"/>
              </a:solidFill>
            </a:endParaRPr>
          </a:p>
        </p:txBody>
      </p:sp>
      <p:sp>
        <p:nvSpPr>
          <p:cNvPr id="5" name="Date Placeholder 4"/>
          <p:cNvSpPr>
            <a:spLocks noGrp="1"/>
          </p:cNvSpPr>
          <p:nvPr>
            <p:ph type="dt" idx="11"/>
          </p:nvPr>
        </p:nvSpPr>
        <p:spPr/>
        <p:txBody>
          <a:bodyPr/>
          <a:lstStyle/>
          <a:p>
            <a:endParaRPr lang="hu-HU">
              <a:solidFill>
                <a:prstClr val="black"/>
              </a:solidFill>
            </a:endParaRPr>
          </a:p>
        </p:txBody>
      </p:sp>
      <p:sp>
        <p:nvSpPr>
          <p:cNvPr id="6" name="Footer Placeholder 5"/>
          <p:cNvSpPr>
            <a:spLocks noGrp="1"/>
          </p:cNvSpPr>
          <p:nvPr>
            <p:ph type="ftr" sz="quarter" idx="12"/>
          </p:nvPr>
        </p:nvSpPr>
        <p:spPr/>
        <p:txBody>
          <a:bodyPr/>
          <a:lstStyle/>
          <a:p>
            <a:endParaRPr lang="hu-HU">
              <a:solidFill>
                <a:prstClr val="black"/>
              </a:solidFill>
            </a:endParaRPr>
          </a:p>
        </p:txBody>
      </p:sp>
    </p:spTree>
    <p:extLst>
      <p:ext uri="{BB962C8B-B14F-4D97-AF65-F5344CB8AC3E}">
        <p14:creationId xmlns:p14="http://schemas.microsoft.com/office/powerpoint/2010/main" val="37214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hu-HU">
              <a:solidFill>
                <a:prstClr val="black"/>
              </a:solidFill>
            </a:endParaRPr>
          </a:p>
        </p:txBody>
      </p:sp>
      <p:sp>
        <p:nvSpPr>
          <p:cNvPr id="5" name="Date Placeholder 4"/>
          <p:cNvSpPr>
            <a:spLocks noGrp="1"/>
          </p:cNvSpPr>
          <p:nvPr>
            <p:ph type="dt" idx="11"/>
          </p:nvPr>
        </p:nvSpPr>
        <p:spPr/>
        <p:txBody>
          <a:bodyPr/>
          <a:lstStyle/>
          <a:p>
            <a:endParaRPr lang="hu-HU">
              <a:solidFill>
                <a:prstClr val="black"/>
              </a:solidFill>
            </a:endParaRPr>
          </a:p>
        </p:txBody>
      </p:sp>
      <p:sp>
        <p:nvSpPr>
          <p:cNvPr id="6" name="Footer Placeholder 5"/>
          <p:cNvSpPr>
            <a:spLocks noGrp="1"/>
          </p:cNvSpPr>
          <p:nvPr>
            <p:ph type="ftr" sz="quarter" idx="12"/>
          </p:nvPr>
        </p:nvSpPr>
        <p:spPr/>
        <p:txBody>
          <a:bodyPr/>
          <a:lstStyle/>
          <a:p>
            <a:endParaRPr lang="hu-HU">
              <a:solidFill>
                <a:prstClr val="black"/>
              </a:solidFill>
            </a:endParaRPr>
          </a:p>
        </p:txBody>
      </p:sp>
    </p:spTree>
    <p:extLst>
      <p:ext uri="{BB962C8B-B14F-4D97-AF65-F5344CB8AC3E}">
        <p14:creationId xmlns:p14="http://schemas.microsoft.com/office/powerpoint/2010/main" val="37214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Header Placeholder 3"/>
          <p:cNvSpPr>
            <a:spLocks noGrp="1"/>
          </p:cNvSpPr>
          <p:nvPr>
            <p:ph type="hdr" sz="quarter" idx="10"/>
          </p:nvPr>
        </p:nvSpPr>
        <p:spPr/>
        <p:txBody>
          <a:bodyPr/>
          <a:lstStyle/>
          <a:p>
            <a:endParaRPr lang="hu-HU">
              <a:solidFill>
                <a:prstClr val="black"/>
              </a:solidFill>
            </a:endParaRPr>
          </a:p>
        </p:txBody>
      </p:sp>
      <p:sp>
        <p:nvSpPr>
          <p:cNvPr id="5" name="Date Placeholder 4"/>
          <p:cNvSpPr>
            <a:spLocks noGrp="1"/>
          </p:cNvSpPr>
          <p:nvPr>
            <p:ph type="dt" idx="11"/>
          </p:nvPr>
        </p:nvSpPr>
        <p:spPr/>
        <p:txBody>
          <a:bodyPr/>
          <a:lstStyle/>
          <a:p>
            <a:endParaRPr lang="hu-HU">
              <a:solidFill>
                <a:prstClr val="black"/>
              </a:solidFill>
            </a:endParaRPr>
          </a:p>
        </p:txBody>
      </p:sp>
      <p:sp>
        <p:nvSpPr>
          <p:cNvPr id="6" name="Footer Placeholder 5"/>
          <p:cNvSpPr>
            <a:spLocks noGrp="1"/>
          </p:cNvSpPr>
          <p:nvPr>
            <p:ph type="ftr" sz="quarter" idx="12"/>
          </p:nvPr>
        </p:nvSpPr>
        <p:spPr/>
        <p:txBody>
          <a:bodyPr/>
          <a:lstStyle/>
          <a:p>
            <a:endParaRPr lang="hu-HU">
              <a:solidFill>
                <a:prstClr val="black"/>
              </a:solidFill>
            </a:endParaRPr>
          </a:p>
        </p:txBody>
      </p:sp>
    </p:spTree>
    <p:extLst>
      <p:ext uri="{BB962C8B-B14F-4D97-AF65-F5344CB8AC3E}">
        <p14:creationId xmlns:p14="http://schemas.microsoft.com/office/powerpoint/2010/main" val="4183125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2.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2.xml"/><Relationship Id="rId5" Type="http://schemas.openxmlformats.org/officeDocument/2006/relationships/tags" Target="../tags/tag25.xml"/><Relationship Id="rId4" Type="http://schemas.openxmlformats.org/officeDocument/2006/relationships/tags" Target="../tags/tag2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3" name="Szöveg helye 17"/>
          <p:cNvSpPr>
            <a:spLocks noGrp="1"/>
          </p:cNvSpPr>
          <p:nvPr>
            <p:ph type="body" sz="quarter" idx="10"/>
            <p:custDataLst>
              <p:tags r:id="rId1"/>
            </p:custDataLst>
          </p:nvPr>
        </p:nvSpPr>
        <p:spPr>
          <a:xfrm>
            <a:off x="428596" y="4286256"/>
            <a:ext cx="8280920" cy="792088"/>
          </a:xfrm>
          <a:solidFill>
            <a:srgbClr val="FFFFFF">
              <a:alpha val="69804"/>
            </a:srgbClr>
          </a:solidFill>
        </p:spPr>
        <p:txBody>
          <a:bodyPr anchor="ctr">
            <a:normAutofit/>
          </a:bodyPr>
          <a:lstStyle>
            <a:lvl1pPr algn="ctr">
              <a:buFont typeface="Arial" pitchFamily="34" charset="0"/>
              <a:buNone/>
              <a:defRPr sz="1800">
                <a:solidFill>
                  <a:schemeClr val="accent5"/>
                </a:solidFill>
              </a:defRPr>
            </a:lvl1pPr>
          </a:lstStyle>
          <a:p>
            <a:pPr lvl="0"/>
            <a:endParaRPr lang="hu-HU" dirty="0"/>
          </a:p>
        </p:txBody>
      </p:sp>
      <p:sp>
        <p:nvSpPr>
          <p:cNvPr id="22" name="Cím 21"/>
          <p:cNvSpPr>
            <a:spLocks noGrp="1"/>
          </p:cNvSpPr>
          <p:nvPr>
            <p:ph type="title"/>
            <p:custDataLst>
              <p:tags r:id="rId2"/>
            </p:custDataLst>
          </p:nvPr>
        </p:nvSpPr>
        <p:spPr>
          <a:xfrm>
            <a:off x="500034" y="2714620"/>
            <a:ext cx="8280920" cy="1368152"/>
          </a:xfrm>
          <a:solidFill>
            <a:srgbClr val="FFFFFF">
              <a:alpha val="69804"/>
            </a:srgbClr>
          </a:solidFill>
        </p:spPr>
        <p:txBody>
          <a:bodyPr anchor="ctr">
            <a:normAutofit/>
          </a:bodyPr>
          <a:lstStyle>
            <a:lvl1pPr algn="ctr">
              <a:defRPr sz="3200"/>
            </a:lvl1pPr>
          </a:lstStyle>
          <a:p>
            <a:endParaRPr lang="hu-HU" dirty="0"/>
          </a:p>
        </p:txBody>
      </p:sp>
      <p:sp>
        <p:nvSpPr>
          <p:cNvPr id="9" name="Téglalap 8"/>
          <p:cNvSpPr/>
          <p:nvPr>
            <p:custDataLst>
              <p:tags r:id="rId3"/>
            </p:custDataLst>
          </p:nvPr>
        </p:nvSpPr>
        <p:spPr>
          <a:xfrm>
            <a:off x="0" y="0"/>
            <a:ext cx="9144000" cy="1700808"/>
          </a:xfrm>
          <a:prstGeom prst="rect">
            <a:avLst/>
          </a:prstGeom>
          <a:solidFill>
            <a:srgbClr val="004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10" name="Téglalap 9"/>
          <p:cNvSpPr/>
          <p:nvPr>
            <p:custDataLst>
              <p:tags r:id="rId4"/>
            </p:custDataLst>
          </p:nvPr>
        </p:nvSpPr>
        <p:spPr>
          <a:xfrm>
            <a:off x="0" y="1700808"/>
            <a:ext cx="9144000" cy="45719"/>
          </a:xfrm>
          <a:prstGeom prst="rect">
            <a:avLst/>
          </a:prstGeom>
          <a:solidFill>
            <a:srgbClr val="EA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pic>
        <p:nvPicPr>
          <p:cNvPr id="11" name="Kép 10" descr="lighthouse_footer_logo.png"/>
          <p:cNvPicPr>
            <a:picLocks noChangeAspect="1"/>
          </p:cNvPicPr>
          <p:nvPr/>
        </p:nvPicPr>
        <p:blipFill>
          <a:blip r:embed="rId7" cstate="print"/>
          <a:stretch>
            <a:fillRect/>
          </a:stretch>
        </p:blipFill>
        <p:spPr>
          <a:xfrm>
            <a:off x="3347864" y="188640"/>
            <a:ext cx="2381024" cy="1296144"/>
          </a:xfrm>
          <a:prstGeom prst="rect">
            <a:avLst/>
          </a:prstGeom>
        </p:spPr>
      </p:pic>
      <p:sp>
        <p:nvSpPr>
          <p:cNvPr id="20" name="Szöveg helye 19"/>
          <p:cNvSpPr>
            <a:spLocks noGrp="1"/>
          </p:cNvSpPr>
          <p:nvPr>
            <p:ph type="body" sz="quarter" idx="11"/>
            <p:custDataLst>
              <p:tags r:id="rId5"/>
            </p:custDataLst>
          </p:nvPr>
        </p:nvSpPr>
        <p:spPr>
          <a:xfrm>
            <a:off x="4572000" y="5357826"/>
            <a:ext cx="4176464" cy="287338"/>
          </a:xfrm>
          <a:solidFill>
            <a:srgbClr val="FFFFFF">
              <a:alpha val="69804"/>
            </a:srgbClr>
          </a:solidFill>
        </p:spPr>
        <p:txBody>
          <a:bodyPr>
            <a:noAutofit/>
          </a:bodyPr>
          <a:lstStyle>
            <a:lvl1pPr algn="ctr">
              <a:buNone/>
              <a:defRPr sz="1200" i="1">
                <a:solidFill>
                  <a:schemeClr val="accent5"/>
                </a:solidFill>
                <a:latin typeface="Droid Serif" pitchFamily="18" charset="0"/>
                <a:ea typeface="Droid Serif" pitchFamily="18" charset="0"/>
                <a:cs typeface="Droid Serif" pitchFamily="18" charset="0"/>
              </a:defRPr>
            </a:lvl1pPr>
          </a:lstStyle>
          <a:p>
            <a:pPr lvl="0"/>
            <a:endParaRPr lang="hu-HU" dirty="0"/>
          </a:p>
        </p:txBody>
      </p:sp>
      <p:cxnSp>
        <p:nvCxnSpPr>
          <p:cNvPr id="13" name="Egyenes összekötő 12"/>
          <p:cNvCxnSpPr/>
          <p:nvPr/>
        </p:nvCxnSpPr>
        <p:spPr>
          <a:xfrm>
            <a:off x="428596" y="4486280"/>
            <a:ext cx="8280920"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4" name="Dia számának helye 12"/>
          <p:cNvSpPr>
            <a:spLocks noGrp="1"/>
          </p:cNvSpPr>
          <p:nvPr>
            <p:ph type="sldNum" sz="quarter" idx="15"/>
          </p:nvPr>
        </p:nvSpPr>
        <p:spPr>
          <a:xfrm>
            <a:off x="8334116" y="6416028"/>
            <a:ext cx="385960" cy="265790"/>
          </a:xfrm>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15" name="Dátum helye 11"/>
          <p:cNvSpPr>
            <a:spLocks noGrp="1"/>
          </p:cNvSpPr>
          <p:nvPr>
            <p:ph type="dt" sz="half" idx="14"/>
          </p:nvPr>
        </p:nvSpPr>
        <p:spPr>
          <a:xfrm>
            <a:off x="6429388" y="6409532"/>
            <a:ext cx="1500198" cy="294560"/>
          </a:xfrm>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Tree>
    <p:extLst>
      <p:ext uri="{BB962C8B-B14F-4D97-AF65-F5344CB8AC3E}">
        <p14:creationId xmlns:p14="http://schemas.microsoft.com/office/powerpoint/2010/main" val="212463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2" name="Cím 1"/>
          <p:cNvSpPr>
            <a:spLocks noGrp="1"/>
          </p:cNvSpPr>
          <p:nvPr>
            <p:ph type="title"/>
          </p:nvPr>
        </p:nvSpPr>
        <p:spPr>
          <a:xfrm>
            <a:off x="467544" y="1124744"/>
            <a:ext cx="8208912" cy="1362075"/>
          </a:xfrm>
        </p:spPr>
        <p:txBody>
          <a:bodyPr anchor="b">
            <a:normAutofit/>
          </a:bodyPr>
          <a:lstStyle>
            <a:lvl1pPr algn="l">
              <a:defRPr sz="3200" b="1" cap="all"/>
            </a:lvl1pPr>
          </a:lstStyle>
          <a:p>
            <a:endParaRPr lang="hu-HU" dirty="0"/>
          </a:p>
        </p:txBody>
      </p:sp>
      <p:sp>
        <p:nvSpPr>
          <p:cNvPr id="9" name="Szöveg helye 8"/>
          <p:cNvSpPr>
            <a:spLocks noGrp="1"/>
          </p:cNvSpPr>
          <p:nvPr>
            <p:ph type="body" sz="quarter" idx="13"/>
          </p:nvPr>
        </p:nvSpPr>
        <p:spPr>
          <a:xfrm>
            <a:off x="468313" y="2492375"/>
            <a:ext cx="8207375" cy="1296665"/>
          </a:xfrm>
        </p:spPr>
        <p:txBody>
          <a:bodyPr>
            <a:normAutofit/>
          </a:bodyPr>
          <a:lstStyle>
            <a:lvl1pPr>
              <a:buNone/>
              <a:defRPr sz="1800">
                <a:solidFill>
                  <a:srgbClr val="4D4D4D"/>
                </a:solidFill>
              </a:defRPr>
            </a:lvl1pPr>
          </a:lstStyle>
          <a:p>
            <a:pPr lvl="0"/>
            <a:endParaRPr lang="hu-HU" dirty="0"/>
          </a:p>
        </p:txBody>
      </p:sp>
      <p:cxnSp>
        <p:nvCxnSpPr>
          <p:cNvPr id="7" name="Egyenes összekötő 6"/>
          <p:cNvCxnSpPr/>
          <p:nvPr/>
        </p:nvCxnSpPr>
        <p:spPr>
          <a:xfrm>
            <a:off x="467544" y="2492896"/>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2" name="Dátum helye 11"/>
          <p:cNvSpPr>
            <a:spLocks noGrp="1"/>
          </p:cNvSpPr>
          <p:nvPr>
            <p:ph type="dt" sz="half" idx="14"/>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3" name="Dia számának helye 12"/>
          <p:cNvSpPr>
            <a:spLocks noGrp="1"/>
          </p:cNvSpPr>
          <p:nvPr>
            <p:ph type="sldNum" sz="quarter" idx="15"/>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85776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4" name="Dia számának helye 3"/>
          <p:cNvSpPr>
            <a:spLocks noGrp="1"/>
          </p:cNvSpPr>
          <p:nvPr>
            <p:ph type="sldNum" sz="quarter" idx="11"/>
            <p:custDataLst>
              <p:tags r:id="rId1"/>
            </p:custDataLst>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6" name="Cím 9"/>
          <p:cNvSpPr>
            <a:spLocks noGrp="1"/>
          </p:cNvSpPr>
          <p:nvPr>
            <p:ph type="title"/>
            <p:custDataLst>
              <p:tags r:id="rId2"/>
            </p:custDataLst>
          </p:nvPr>
        </p:nvSpPr>
        <p:spPr>
          <a:xfrm>
            <a:off x="467544" y="188640"/>
            <a:ext cx="8229600" cy="936104"/>
          </a:xfrm>
          <a:noFill/>
        </p:spPr>
        <p:txBody>
          <a:bodyPr anchor="b"/>
          <a:lstStyle>
            <a:lvl1pPr>
              <a:defRPr>
                <a:solidFill>
                  <a:srgbClr val="FFC000"/>
                </a:solidFill>
              </a:defRPr>
            </a:lvl1pPr>
          </a:lstStyle>
          <a:p>
            <a:endParaRPr lang="hu-HU" dirty="0"/>
          </a:p>
        </p:txBody>
      </p:sp>
      <p:sp>
        <p:nvSpPr>
          <p:cNvPr id="7" name="Tartalom helye 2"/>
          <p:cNvSpPr>
            <a:spLocks noGrp="1"/>
          </p:cNvSpPr>
          <p:nvPr>
            <p:ph idx="1"/>
            <p:custDataLst>
              <p:tags r:id="rId3"/>
            </p:custDataLst>
          </p:nvPr>
        </p:nvSpPr>
        <p:spPr>
          <a:xfrm>
            <a:off x="467544" y="1340769"/>
            <a:ext cx="8229600" cy="417646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cxnSp>
        <p:nvCxnSpPr>
          <p:cNvPr id="8" name="Egyenes összekötő 7"/>
          <p:cNvCxnSpPr/>
          <p:nvPr userDrawn="1"/>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617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Tables">
    <p:spTree>
      <p:nvGrpSpPr>
        <p:cNvPr id="1" name=""/>
        <p:cNvGrpSpPr/>
        <p:nvPr/>
      </p:nvGrpSpPr>
      <p:grpSpPr>
        <a:xfrm>
          <a:off x="0" y="0"/>
          <a:ext cx="0" cy="0"/>
          <a:chOff x="0" y="0"/>
          <a:chExt cx="0" cy="0"/>
        </a:xfrm>
      </p:grpSpPr>
      <p:sp>
        <p:nvSpPr>
          <p:cNvPr id="12" name="Cím 9"/>
          <p:cNvSpPr>
            <a:spLocks noGrp="1"/>
          </p:cNvSpPr>
          <p:nvPr>
            <p:ph type="title"/>
          </p:nvPr>
        </p:nvSpPr>
        <p:spPr>
          <a:xfrm>
            <a:off x="467544" y="188640"/>
            <a:ext cx="8229600" cy="936104"/>
          </a:xfrm>
          <a:noFill/>
        </p:spPr>
        <p:txBody>
          <a:bodyPr anchor="b"/>
          <a:lstStyle>
            <a:lvl1pPr>
              <a:defRPr>
                <a:solidFill>
                  <a:schemeClr val="tx1"/>
                </a:solidFill>
              </a:defRPr>
            </a:lvl1pPr>
          </a:lstStyle>
          <a:p>
            <a:endParaRPr lang="hu-HU" dirty="0"/>
          </a:p>
        </p:txBody>
      </p:sp>
      <p:sp>
        <p:nvSpPr>
          <p:cNvPr id="3" name="Tartalom helye 2"/>
          <p:cNvSpPr>
            <a:spLocks noGrp="1"/>
          </p:cNvSpPr>
          <p:nvPr>
            <p:ph sz="half" idx="1"/>
          </p:nvPr>
        </p:nvSpPr>
        <p:spPr>
          <a:xfrm>
            <a:off x="457200" y="1340769"/>
            <a:ext cx="4038600" cy="4176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340769"/>
            <a:ext cx="4038600" cy="4176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cxnSp>
        <p:nvCxnSpPr>
          <p:cNvPr id="11" name="Egyenes összekötő 10"/>
          <p:cNvCxnSpPr/>
          <p:nvPr/>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6" name="Dátum helye 15"/>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7" name="Dia számának helye 16"/>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786229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Sidebar">
    <p:spTree>
      <p:nvGrpSpPr>
        <p:cNvPr id="1" name=""/>
        <p:cNvGrpSpPr/>
        <p:nvPr/>
      </p:nvGrpSpPr>
      <p:grpSpPr>
        <a:xfrm>
          <a:off x="0" y="0"/>
          <a:ext cx="0" cy="0"/>
          <a:chOff x="0" y="0"/>
          <a:chExt cx="0" cy="0"/>
        </a:xfrm>
      </p:grpSpPr>
      <p:sp>
        <p:nvSpPr>
          <p:cNvPr id="2" name="Cím 1"/>
          <p:cNvSpPr>
            <a:spLocks noGrp="1"/>
          </p:cNvSpPr>
          <p:nvPr>
            <p:ph type="title"/>
          </p:nvPr>
        </p:nvSpPr>
        <p:spPr>
          <a:xfrm>
            <a:off x="457201" y="273050"/>
            <a:ext cx="2962672" cy="1139726"/>
          </a:xfrm>
        </p:spPr>
        <p:txBody>
          <a:bodyPr anchor="b"/>
          <a:lstStyle>
            <a:lvl1pPr algn="l">
              <a:defRPr sz="1800" b="1"/>
            </a:lvl1pPr>
          </a:lstStyle>
          <a:p>
            <a:endParaRPr lang="hu-HU" dirty="0"/>
          </a:p>
        </p:txBody>
      </p:sp>
      <p:sp>
        <p:nvSpPr>
          <p:cNvPr id="3" name="Tartalom helye 2"/>
          <p:cNvSpPr>
            <a:spLocks noGrp="1"/>
          </p:cNvSpPr>
          <p:nvPr>
            <p:ph idx="1"/>
          </p:nvPr>
        </p:nvSpPr>
        <p:spPr>
          <a:xfrm>
            <a:off x="3575050" y="273050"/>
            <a:ext cx="5111750" cy="52441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Szöveg helye 3"/>
          <p:cNvSpPr>
            <a:spLocks noGrp="1"/>
          </p:cNvSpPr>
          <p:nvPr>
            <p:ph type="body" sz="half" idx="2"/>
          </p:nvPr>
        </p:nvSpPr>
        <p:spPr>
          <a:xfrm>
            <a:off x="457201" y="1412776"/>
            <a:ext cx="2962672" cy="41044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hu-HU" dirty="0" smtClean="0"/>
          </a:p>
        </p:txBody>
      </p:sp>
      <p:cxnSp>
        <p:nvCxnSpPr>
          <p:cNvPr id="11" name="Egyenes összekötő 10"/>
          <p:cNvCxnSpPr/>
          <p:nvPr/>
        </p:nvCxnSpPr>
        <p:spPr>
          <a:xfrm>
            <a:off x="467544" y="1412776"/>
            <a:ext cx="2952328"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8" name="Dátum helye 17"/>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9" name="Dia számának helye 18"/>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522889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p:spTree>
      <p:nvGrpSpPr>
        <p:cNvPr id="1" name=""/>
        <p:cNvGrpSpPr/>
        <p:nvPr/>
      </p:nvGrpSpPr>
      <p:grpSpPr>
        <a:xfrm>
          <a:off x="0" y="0"/>
          <a:ext cx="0" cy="0"/>
          <a:chOff x="0" y="0"/>
          <a:chExt cx="0" cy="0"/>
        </a:xfrm>
      </p:grpSpPr>
      <p:sp>
        <p:nvSpPr>
          <p:cNvPr id="2" name="Cím 1"/>
          <p:cNvSpPr>
            <a:spLocks noGrp="1"/>
          </p:cNvSpPr>
          <p:nvPr>
            <p:ph type="title"/>
          </p:nvPr>
        </p:nvSpPr>
        <p:spPr>
          <a:xfrm>
            <a:off x="467544" y="4725144"/>
            <a:ext cx="8208912" cy="422722"/>
          </a:xfrm>
        </p:spPr>
        <p:txBody>
          <a:bodyPr anchor="b"/>
          <a:lstStyle>
            <a:lvl1pPr algn="l">
              <a:defRPr sz="2000" b="1"/>
            </a:lvl1pPr>
          </a:lstStyle>
          <a:p>
            <a:endParaRPr lang="hu-HU" dirty="0"/>
          </a:p>
        </p:txBody>
      </p:sp>
      <p:sp>
        <p:nvSpPr>
          <p:cNvPr id="3" name="Kép helye 2"/>
          <p:cNvSpPr>
            <a:spLocks noGrp="1"/>
          </p:cNvSpPr>
          <p:nvPr>
            <p:ph type="pic" idx="1"/>
          </p:nvPr>
        </p:nvSpPr>
        <p:spPr>
          <a:xfrm>
            <a:off x="467544" y="260648"/>
            <a:ext cx="8208912" cy="432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467544" y="5151314"/>
            <a:ext cx="8208912"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hu-HU" dirty="0" smtClean="0"/>
          </a:p>
        </p:txBody>
      </p:sp>
      <p:cxnSp>
        <p:nvCxnSpPr>
          <p:cNvPr id="8" name="Egyenes összekötő 7"/>
          <p:cNvCxnSpPr/>
          <p:nvPr/>
        </p:nvCxnSpPr>
        <p:spPr>
          <a:xfrm>
            <a:off x="467544" y="5157192"/>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2" name="Dátum helye 11"/>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3" name="Dia számának helye 12"/>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1599987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4" name="Dia számának helye 3"/>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6" name="Cím 9"/>
          <p:cNvSpPr>
            <a:spLocks noGrp="1"/>
          </p:cNvSpPr>
          <p:nvPr>
            <p:ph type="title"/>
          </p:nvPr>
        </p:nvSpPr>
        <p:spPr>
          <a:xfrm>
            <a:off x="467544" y="188640"/>
            <a:ext cx="8229600" cy="936104"/>
          </a:xfrm>
          <a:noFill/>
        </p:spPr>
        <p:txBody>
          <a:bodyPr anchor="b"/>
          <a:lstStyle>
            <a:lvl1pPr>
              <a:defRPr>
                <a:solidFill>
                  <a:schemeClr val="tx1"/>
                </a:solidFill>
              </a:defRPr>
            </a:lvl1pPr>
          </a:lstStyle>
          <a:p>
            <a:endParaRPr lang="hu-HU" dirty="0"/>
          </a:p>
        </p:txBody>
      </p:sp>
      <p:cxnSp>
        <p:nvCxnSpPr>
          <p:cNvPr id="8" name="Egyenes összekötő 7"/>
          <p:cNvCxnSpPr/>
          <p:nvPr/>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848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6" name="Slide Number Placeholder 5"/>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88289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2" name="Cím 1"/>
          <p:cNvSpPr>
            <a:spLocks noGrp="1"/>
          </p:cNvSpPr>
          <p:nvPr>
            <p:ph type="title"/>
          </p:nvPr>
        </p:nvSpPr>
        <p:spPr>
          <a:xfrm>
            <a:off x="467544" y="1124744"/>
            <a:ext cx="8208912" cy="1362075"/>
          </a:xfrm>
        </p:spPr>
        <p:txBody>
          <a:bodyPr anchor="b">
            <a:normAutofit/>
          </a:bodyPr>
          <a:lstStyle>
            <a:lvl1pPr algn="l">
              <a:defRPr sz="3200" b="1" cap="all"/>
            </a:lvl1pPr>
          </a:lstStyle>
          <a:p>
            <a:endParaRPr lang="hu-HU" dirty="0"/>
          </a:p>
        </p:txBody>
      </p:sp>
      <p:sp>
        <p:nvSpPr>
          <p:cNvPr id="9" name="Szöveg helye 8"/>
          <p:cNvSpPr>
            <a:spLocks noGrp="1"/>
          </p:cNvSpPr>
          <p:nvPr>
            <p:ph type="body" sz="quarter" idx="13"/>
          </p:nvPr>
        </p:nvSpPr>
        <p:spPr>
          <a:xfrm>
            <a:off x="468313" y="2492375"/>
            <a:ext cx="8207375" cy="1296665"/>
          </a:xfrm>
        </p:spPr>
        <p:txBody>
          <a:bodyPr>
            <a:normAutofit/>
          </a:bodyPr>
          <a:lstStyle>
            <a:lvl1pPr>
              <a:buNone/>
              <a:defRPr sz="1800">
                <a:solidFill>
                  <a:srgbClr val="4D4D4D"/>
                </a:solidFill>
              </a:defRPr>
            </a:lvl1pPr>
          </a:lstStyle>
          <a:p>
            <a:pPr lvl="0"/>
            <a:endParaRPr lang="hu-HU" dirty="0"/>
          </a:p>
        </p:txBody>
      </p:sp>
      <p:cxnSp>
        <p:nvCxnSpPr>
          <p:cNvPr id="7" name="Egyenes összekötő 6"/>
          <p:cNvCxnSpPr/>
          <p:nvPr/>
        </p:nvCxnSpPr>
        <p:spPr>
          <a:xfrm>
            <a:off x="467544" y="2492896"/>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2" name="Dátum helye 11"/>
          <p:cNvSpPr>
            <a:spLocks noGrp="1"/>
          </p:cNvSpPr>
          <p:nvPr>
            <p:ph type="dt" sz="half" idx="14"/>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3" name="Dia számának helye 12"/>
          <p:cNvSpPr>
            <a:spLocks noGrp="1"/>
          </p:cNvSpPr>
          <p:nvPr>
            <p:ph type="sldNum" sz="quarter" idx="15"/>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9972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4" name="Dia számának helye 3"/>
          <p:cNvSpPr>
            <a:spLocks noGrp="1"/>
          </p:cNvSpPr>
          <p:nvPr>
            <p:ph type="sldNum" sz="quarter" idx="11"/>
            <p:custDataLst>
              <p:tags r:id="rId1"/>
            </p:custDataLst>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6" name="Cím 9"/>
          <p:cNvSpPr>
            <a:spLocks noGrp="1"/>
          </p:cNvSpPr>
          <p:nvPr>
            <p:ph type="title"/>
            <p:custDataLst>
              <p:tags r:id="rId2"/>
            </p:custDataLst>
          </p:nvPr>
        </p:nvSpPr>
        <p:spPr>
          <a:xfrm>
            <a:off x="467544" y="188640"/>
            <a:ext cx="8229600" cy="936104"/>
          </a:xfrm>
          <a:noFill/>
        </p:spPr>
        <p:txBody>
          <a:bodyPr anchor="b"/>
          <a:lstStyle>
            <a:lvl1pPr>
              <a:defRPr>
                <a:solidFill>
                  <a:srgbClr val="FFC000"/>
                </a:solidFill>
              </a:defRPr>
            </a:lvl1pPr>
          </a:lstStyle>
          <a:p>
            <a:endParaRPr lang="hu-HU" dirty="0"/>
          </a:p>
        </p:txBody>
      </p:sp>
      <p:sp>
        <p:nvSpPr>
          <p:cNvPr id="7" name="Tartalom helye 2"/>
          <p:cNvSpPr>
            <a:spLocks noGrp="1"/>
          </p:cNvSpPr>
          <p:nvPr>
            <p:ph idx="1"/>
            <p:custDataLst>
              <p:tags r:id="rId3"/>
            </p:custDataLst>
          </p:nvPr>
        </p:nvSpPr>
        <p:spPr>
          <a:xfrm>
            <a:off x="467544" y="1340769"/>
            <a:ext cx="8229600" cy="417646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cxnSp>
        <p:nvCxnSpPr>
          <p:cNvPr id="8" name="Egyenes összekötő 7"/>
          <p:cNvCxnSpPr/>
          <p:nvPr userDrawn="1"/>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3001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ables">
    <p:spTree>
      <p:nvGrpSpPr>
        <p:cNvPr id="1" name=""/>
        <p:cNvGrpSpPr/>
        <p:nvPr/>
      </p:nvGrpSpPr>
      <p:grpSpPr>
        <a:xfrm>
          <a:off x="0" y="0"/>
          <a:ext cx="0" cy="0"/>
          <a:chOff x="0" y="0"/>
          <a:chExt cx="0" cy="0"/>
        </a:xfrm>
      </p:grpSpPr>
      <p:sp>
        <p:nvSpPr>
          <p:cNvPr id="12" name="Cím 9"/>
          <p:cNvSpPr>
            <a:spLocks noGrp="1"/>
          </p:cNvSpPr>
          <p:nvPr>
            <p:ph type="title"/>
          </p:nvPr>
        </p:nvSpPr>
        <p:spPr>
          <a:xfrm>
            <a:off x="467544" y="188640"/>
            <a:ext cx="8229600" cy="936104"/>
          </a:xfrm>
          <a:noFill/>
        </p:spPr>
        <p:txBody>
          <a:bodyPr anchor="b"/>
          <a:lstStyle>
            <a:lvl1pPr>
              <a:defRPr>
                <a:solidFill>
                  <a:schemeClr val="tx1"/>
                </a:solidFill>
              </a:defRPr>
            </a:lvl1pPr>
          </a:lstStyle>
          <a:p>
            <a:endParaRPr lang="hu-HU" dirty="0"/>
          </a:p>
        </p:txBody>
      </p:sp>
      <p:sp>
        <p:nvSpPr>
          <p:cNvPr id="3" name="Tartalom helye 2"/>
          <p:cNvSpPr>
            <a:spLocks noGrp="1"/>
          </p:cNvSpPr>
          <p:nvPr>
            <p:ph sz="half" idx="1"/>
          </p:nvPr>
        </p:nvSpPr>
        <p:spPr>
          <a:xfrm>
            <a:off x="457200" y="1340769"/>
            <a:ext cx="4038600" cy="4176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340769"/>
            <a:ext cx="4038600" cy="4176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cxnSp>
        <p:nvCxnSpPr>
          <p:cNvPr id="11" name="Egyenes összekötő 10"/>
          <p:cNvCxnSpPr/>
          <p:nvPr/>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6" name="Dátum helye 15"/>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7" name="Dia számának helye 16"/>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22152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Sidebar">
    <p:spTree>
      <p:nvGrpSpPr>
        <p:cNvPr id="1" name=""/>
        <p:cNvGrpSpPr/>
        <p:nvPr/>
      </p:nvGrpSpPr>
      <p:grpSpPr>
        <a:xfrm>
          <a:off x="0" y="0"/>
          <a:ext cx="0" cy="0"/>
          <a:chOff x="0" y="0"/>
          <a:chExt cx="0" cy="0"/>
        </a:xfrm>
      </p:grpSpPr>
      <p:sp>
        <p:nvSpPr>
          <p:cNvPr id="2" name="Cím 1"/>
          <p:cNvSpPr>
            <a:spLocks noGrp="1"/>
          </p:cNvSpPr>
          <p:nvPr>
            <p:ph type="title"/>
          </p:nvPr>
        </p:nvSpPr>
        <p:spPr>
          <a:xfrm>
            <a:off x="457201" y="273050"/>
            <a:ext cx="2962672" cy="1139726"/>
          </a:xfrm>
        </p:spPr>
        <p:txBody>
          <a:bodyPr anchor="b"/>
          <a:lstStyle>
            <a:lvl1pPr algn="l">
              <a:defRPr sz="1800" b="1"/>
            </a:lvl1pPr>
          </a:lstStyle>
          <a:p>
            <a:endParaRPr lang="hu-HU" dirty="0"/>
          </a:p>
        </p:txBody>
      </p:sp>
      <p:sp>
        <p:nvSpPr>
          <p:cNvPr id="3" name="Tartalom helye 2"/>
          <p:cNvSpPr>
            <a:spLocks noGrp="1"/>
          </p:cNvSpPr>
          <p:nvPr>
            <p:ph idx="1"/>
          </p:nvPr>
        </p:nvSpPr>
        <p:spPr>
          <a:xfrm>
            <a:off x="3575050" y="273050"/>
            <a:ext cx="5111750" cy="52441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Szöveg helye 3"/>
          <p:cNvSpPr>
            <a:spLocks noGrp="1"/>
          </p:cNvSpPr>
          <p:nvPr>
            <p:ph type="body" sz="half" idx="2"/>
          </p:nvPr>
        </p:nvSpPr>
        <p:spPr>
          <a:xfrm>
            <a:off x="457201" y="1412776"/>
            <a:ext cx="2962672" cy="41044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hu-HU" dirty="0" smtClean="0"/>
          </a:p>
        </p:txBody>
      </p:sp>
      <p:cxnSp>
        <p:nvCxnSpPr>
          <p:cNvPr id="11" name="Egyenes összekötő 10"/>
          <p:cNvCxnSpPr/>
          <p:nvPr/>
        </p:nvCxnSpPr>
        <p:spPr>
          <a:xfrm>
            <a:off x="467544" y="1412776"/>
            <a:ext cx="2952328"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8" name="Dátum helye 17"/>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9" name="Dia számának helye 18"/>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360942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p:spTree>
      <p:nvGrpSpPr>
        <p:cNvPr id="1" name=""/>
        <p:cNvGrpSpPr/>
        <p:nvPr/>
      </p:nvGrpSpPr>
      <p:grpSpPr>
        <a:xfrm>
          <a:off x="0" y="0"/>
          <a:ext cx="0" cy="0"/>
          <a:chOff x="0" y="0"/>
          <a:chExt cx="0" cy="0"/>
        </a:xfrm>
      </p:grpSpPr>
      <p:sp>
        <p:nvSpPr>
          <p:cNvPr id="2" name="Cím 1"/>
          <p:cNvSpPr>
            <a:spLocks noGrp="1"/>
          </p:cNvSpPr>
          <p:nvPr>
            <p:ph type="title"/>
          </p:nvPr>
        </p:nvSpPr>
        <p:spPr>
          <a:xfrm>
            <a:off x="467544" y="4725144"/>
            <a:ext cx="8208912" cy="422722"/>
          </a:xfrm>
        </p:spPr>
        <p:txBody>
          <a:bodyPr anchor="b"/>
          <a:lstStyle>
            <a:lvl1pPr algn="l">
              <a:defRPr sz="2000" b="1"/>
            </a:lvl1pPr>
          </a:lstStyle>
          <a:p>
            <a:endParaRPr lang="hu-HU" dirty="0"/>
          </a:p>
        </p:txBody>
      </p:sp>
      <p:sp>
        <p:nvSpPr>
          <p:cNvPr id="3" name="Kép helye 2"/>
          <p:cNvSpPr>
            <a:spLocks noGrp="1"/>
          </p:cNvSpPr>
          <p:nvPr>
            <p:ph type="pic" idx="1"/>
          </p:nvPr>
        </p:nvSpPr>
        <p:spPr>
          <a:xfrm>
            <a:off x="467544" y="260648"/>
            <a:ext cx="8208912" cy="432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467544" y="5151314"/>
            <a:ext cx="8208912"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hu-HU" dirty="0" smtClean="0"/>
          </a:p>
        </p:txBody>
      </p:sp>
      <p:cxnSp>
        <p:nvCxnSpPr>
          <p:cNvPr id="8" name="Egyenes összekötő 7"/>
          <p:cNvCxnSpPr/>
          <p:nvPr/>
        </p:nvCxnSpPr>
        <p:spPr>
          <a:xfrm>
            <a:off x="467544" y="5157192"/>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2" name="Dátum helye 11"/>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13" name="Dia számának helye 12"/>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156412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4" name="Dia számának helye 3"/>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6" name="Cím 9"/>
          <p:cNvSpPr>
            <a:spLocks noGrp="1"/>
          </p:cNvSpPr>
          <p:nvPr>
            <p:ph type="title"/>
          </p:nvPr>
        </p:nvSpPr>
        <p:spPr>
          <a:xfrm>
            <a:off x="467544" y="188640"/>
            <a:ext cx="8229600" cy="936104"/>
          </a:xfrm>
          <a:noFill/>
        </p:spPr>
        <p:txBody>
          <a:bodyPr anchor="b"/>
          <a:lstStyle>
            <a:lvl1pPr>
              <a:defRPr>
                <a:solidFill>
                  <a:schemeClr val="tx1"/>
                </a:solidFill>
              </a:defRPr>
            </a:lvl1pPr>
          </a:lstStyle>
          <a:p>
            <a:endParaRPr lang="hu-HU" dirty="0"/>
          </a:p>
        </p:txBody>
      </p:sp>
      <p:cxnSp>
        <p:nvCxnSpPr>
          <p:cNvPr id="8" name="Egyenes összekötő 7"/>
          <p:cNvCxnSpPr/>
          <p:nvPr/>
        </p:nvCxnSpPr>
        <p:spPr>
          <a:xfrm>
            <a:off x="467544" y="1124744"/>
            <a:ext cx="8208912"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94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6" name="Slide Number Placeholder 5"/>
          <p:cNvSpPr>
            <a:spLocks noGrp="1"/>
          </p:cNvSpPr>
          <p:nvPr>
            <p:ph type="sldNum" sz="quarter" idx="11"/>
          </p:nvPr>
        </p:nvSpPr>
        <p:spPr/>
        <p:txBody>
          <a:bodyPr/>
          <a:lstStyle/>
          <a:p>
            <a:fld id="{43E1F31F-D68C-4F5E-B0EF-988CEE400190}" type="slidenum">
              <a:rPr lang="hu-HU" smtClean="0">
                <a:solidFill>
                  <a:srgbClr val="A8B8D2"/>
                </a:solidFill>
              </a:rPr>
              <a:pPr/>
              <a:t>‹#›</a:t>
            </a:fld>
            <a:endParaRPr lang="hu-HU" dirty="0">
              <a:solidFill>
                <a:srgbClr val="A8B8D2"/>
              </a:solidFill>
            </a:endParaRPr>
          </a:p>
        </p:txBody>
      </p:sp>
    </p:spTree>
    <p:extLst>
      <p:ext uri="{BB962C8B-B14F-4D97-AF65-F5344CB8AC3E}">
        <p14:creationId xmlns:p14="http://schemas.microsoft.com/office/powerpoint/2010/main" val="146963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3" name="Szöveg helye 17"/>
          <p:cNvSpPr>
            <a:spLocks noGrp="1"/>
          </p:cNvSpPr>
          <p:nvPr>
            <p:ph type="body" sz="quarter" idx="10"/>
            <p:custDataLst>
              <p:tags r:id="rId1"/>
            </p:custDataLst>
          </p:nvPr>
        </p:nvSpPr>
        <p:spPr>
          <a:xfrm>
            <a:off x="428596" y="4286256"/>
            <a:ext cx="8280920" cy="792088"/>
          </a:xfrm>
          <a:solidFill>
            <a:srgbClr val="FFFFFF">
              <a:alpha val="69804"/>
            </a:srgbClr>
          </a:solidFill>
        </p:spPr>
        <p:txBody>
          <a:bodyPr anchor="ctr">
            <a:normAutofit/>
          </a:bodyPr>
          <a:lstStyle>
            <a:lvl1pPr algn="ctr">
              <a:buFont typeface="Arial" pitchFamily="34" charset="0"/>
              <a:buNone/>
              <a:defRPr sz="1800">
                <a:solidFill>
                  <a:schemeClr val="accent5"/>
                </a:solidFill>
              </a:defRPr>
            </a:lvl1pPr>
          </a:lstStyle>
          <a:p>
            <a:pPr lvl="0"/>
            <a:endParaRPr lang="hu-HU" dirty="0"/>
          </a:p>
        </p:txBody>
      </p:sp>
      <p:sp>
        <p:nvSpPr>
          <p:cNvPr id="22" name="Cím 21"/>
          <p:cNvSpPr>
            <a:spLocks noGrp="1"/>
          </p:cNvSpPr>
          <p:nvPr>
            <p:ph type="title"/>
            <p:custDataLst>
              <p:tags r:id="rId2"/>
            </p:custDataLst>
          </p:nvPr>
        </p:nvSpPr>
        <p:spPr>
          <a:xfrm>
            <a:off x="500034" y="2714620"/>
            <a:ext cx="8280920" cy="1368152"/>
          </a:xfrm>
          <a:solidFill>
            <a:srgbClr val="FFFFFF">
              <a:alpha val="69804"/>
            </a:srgbClr>
          </a:solidFill>
        </p:spPr>
        <p:txBody>
          <a:bodyPr anchor="ctr">
            <a:normAutofit/>
          </a:bodyPr>
          <a:lstStyle>
            <a:lvl1pPr algn="ctr">
              <a:defRPr sz="3200"/>
            </a:lvl1pPr>
          </a:lstStyle>
          <a:p>
            <a:endParaRPr lang="hu-HU" dirty="0"/>
          </a:p>
        </p:txBody>
      </p:sp>
      <p:sp>
        <p:nvSpPr>
          <p:cNvPr id="9" name="Téglalap 8"/>
          <p:cNvSpPr/>
          <p:nvPr>
            <p:custDataLst>
              <p:tags r:id="rId3"/>
            </p:custDataLst>
          </p:nvPr>
        </p:nvSpPr>
        <p:spPr>
          <a:xfrm>
            <a:off x="0" y="0"/>
            <a:ext cx="9144000" cy="1700808"/>
          </a:xfrm>
          <a:prstGeom prst="rect">
            <a:avLst/>
          </a:prstGeom>
          <a:solidFill>
            <a:srgbClr val="004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10" name="Téglalap 9"/>
          <p:cNvSpPr/>
          <p:nvPr>
            <p:custDataLst>
              <p:tags r:id="rId4"/>
            </p:custDataLst>
          </p:nvPr>
        </p:nvSpPr>
        <p:spPr>
          <a:xfrm>
            <a:off x="0" y="1700808"/>
            <a:ext cx="9144000" cy="45719"/>
          </a:xfrm>
          <a:prstGeom prst="rect">
            <a:avLst/>
          </a:prstGeom>
          <a:solidFill>
            <a:srgbClr val="EA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pic>
        <p:nvPicPr>
          <p:cNvPr id="11" name="Kép 10" descr="lighthouse_footer_logo.png"/>
          <p:cNvPicPr>
            <a:picLocks noChangeAspect="1"/>
          </p:cNvPicPr>
          <p:nvPr/>
        </p:nvPicPr>
        <p:blipFill>
          <a:blip r:embed="rId7" cstate="print"/>
          <a:stretch>
            <a:fillRect/>
          </a:stretch>
        </p:blipFill>
        <p:spPr>
          <a:xfrm>
            <a:off x="3347864" y="188640"/>
            <a:ext cx="2381024" cy="1296144"/>
          </a:xfrm>
          <a:prstGeom prst="rect">
            <a:avLst/>
          </a:prstGeom>
        </p:spPr>
      </p:pic>
      <p:sp>
        <p:nvSpPr>
          <p:cNvPr id="20" name="Szöveg helye 19"/>
          <p:cNvSpPr>
            <a:spLocks noGrp="1"/>
          </p:cNvSpPr>
          <p:nvPr>
            <p:ph type="body" sz="quarter" idx="11"/>
            <p:custDataLst>
              <p:tags r:id="rId5"/>
            </p:custDataLst>
          </p:nvPr>
        </p:nvSpPr>
        <p:spPr>
          <a:xfrm>
            <a:off x="4572000" y="5357826"/>
            <a:ext cx="4176464" cy="287338"/>
          </a:xfrm>
          <a:solidFill>
            <a:srgbClr val="FFFFFF">
              <a:alpha val="69804"/>
            </a:srgbClr>
          </a:solidFill>
        </p:spPr>
        <p:txBody>
          <a:bodyPr>
            <a:noAutofit/>
          </a:bodyPr>
          <a:lstStyle>
            <a:lvl1pPr algn="ctr">
              <a:buNone/>
              <a:defRPr sz="1200" i="1">
                <a:solidFill>
                  <a:schemeClr val="accent5"/>
                </a:solidFill>
                <a:latin typeface="Droid Serif" pitchFamily="18" charset="0"/>
                <a:ea typeface="Droid Serif" pitchFamily="18" charset="0"/>
                <a:cs typeface="Droid Serif" pitchFamily="18" charset="0"/>
              </a:defRPr>
            </a:lvl1pPr>
          </a:lstStyle>
          <a:p>
            <a:pPr lvl="0"/>
            <a:endParaRPr lang="hu-HU" dirty="0"/>
          </a:p>
        </p:txBody>
      </p:sp>
      <p:cxnSp>
        <p:nvCxnSpPr>
          <p:cNvPr id="13" name="Egyenes összekötő 12"/>
          <p:cNvCxnSpPr/>
          <p:nvPr/>
        </p:nvCxnSpPr>
        <p:spPr>
          <a:xfrm>
            <a:off x="428596" y="4486280"/>
            <a:ext cx="8280920" cy="0"/>
          </a:xfrm>
          <a:prstGeom prst="line">
            <a:avLst/>
          </a:prstGeom>
          <a:ln>
            <a:solidFill>
              <a:srgbClr val="EAB31D"/>
            </a:solidFill>
          </a:ln>
        </p:spPr>
        <p:style>
          <a:lnRef idx="1">
            <a:schemeClr val="accent1"/>
          </a:lnRef>
          <a:fillRef idx="0">
            <a:schemeClr val="accent1"/>
          </a:fillRef>
          <a:effectRef idx="0">
            <a:schemeClr val="accent1"/>
          </a:effectRef>
          <a:fontRef idx="minor">
            <a:schemeClr val="tx1"/>
          </a:fontRef>
        </p:style>
      </p:cxnSp>
      <p:sp>
        <p:nvSpPr>
          <p:cNvPr id="14" name="Dia számának helye 12"/>
          <p:cNvSpPr>
            <a:spLocks noGrp="1"/>
          </p:cNvSpPr>
          <p:nvPr>
            <p:ph type="sldNum" sz="quarter" idx="15"/>
          </p:nvPr>
        </p:nvSpPr>
        <p:spPr>
          <a:xfrm>
            <a:off x="8334116" y="6416028"/>
            <a:ext cx="385960" cy="265790"/>
          </a:xfrm>
        </p:spPr>
        <p:txBody>
          <a:bodyPr/>
          <a:lstStyle/>
          <a:p>
            <a:fld id="{43E1F31F-D68C-4F5E-B0EF-988CEE400190}" type="slidenum">
              <a:rPr lang="hu-HU" smtClean="0">
                <a:solidFill>
                  <a:srgbClr val="A8B8D2"/>
                </a:solidFill>
              </a:rPr>
              <a:pPr/>
              <a:t>‹#›</a:t>
            </a:fld>
            <a:endParaRPr lang="hu-HU" dirty="0">
              <a:solidFill>
                <a:srgbClr val="A8B8D2"/>
              </a:solidFill>
            </a:endParaRPr>
          </a:p>
        </p:txBody>
      </p:sp>
      <p:sp>
        <p:nvSpPr>
          <p:cNvPr id="15" name="Dátum helye 11"/>
          <p:cNvSpPr>
            <a:spLocks noGrp="1"/>
          </p:cNvSpPr>
          <p:nvPr>
            <p:ph type="dt" sz="half" idx="14"/>
          </p:nvPr>
        </p:nvSpPr>
        <p:spPr>
          <a:xfrm>
            <a:off x="6429388" y="6409532"/>
            <a:ext cx="1500198" cy="294560"/>
          </a:xfrm>
        </p:spPr>
        <p:txBody>
          <a:bodyPr/>
          <a:lstStyle/>
          <a:p>
            <a:fld id="{A523C293-77CD-4BEA-8AB7-35E633B019B3}" type="datetime3">
              <a:rPr lang="en-US" smtClean="0">
                <a:solidFill>
                  <a:srgbClr val="A8B8D2"/>
                </a:solidFill>
              </a:rPr>
              <a:pPr/>
              <a:t>21 June 2016</a:t>
            </a:fld>
            <a:endParaRPr lang="hu-HU" dirty="0">
              <a:solidFill>
                <a:srgbClr val="A8B8D2"/>
              </a:solidFill>
            </a:endParaRPr>
          </a:p>
        </p:txBody>
      </p:sp>
    </p:spTree>
    <p:extLst>
      <p:ext uri="{BB962C8B-B14F-4D97-AF65-F5344CB8AC3E}">
        <p14:creationId xmlns:p14="http://schemas.microsoft.com/office/powerpoint/2010/main" val="18867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ags" Target="../tags/tag18.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ags" Target="../tags/tag17.xml"/><Relationship Id="rId2" Type="http://schemas.openxmlformats.org/officeDocument/2006/relationships/slideLayout" Target="../slideLayouts/slideLayout10.xml"/><Relationship Id="rId16"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ags" Target="../tags/tag16.xml"/><Relationship Id="rId5" Type="http://schemas.openxmlformats.org/officeDocument/2006/relationships/slideLayout" Target="../slideLayouts/slideLayout13.xml"/><Relationship Id="rId15" Type="http://schemas.openxmlformats.org/officeDocument/2006/relationships/tags" Target="../tags/tag20.xml"/><Relationship Id="rId10" Type="http://schemas.openxmlformats.org/officeDocument/2006/relationships/tags" Target="../tags/tag15.xml"/><Relationship Id="rId4" Type="http://schemas.openxmlformats.org/officeDocument/2006/relationships/slideLayout" Target="../slideLayouts/slideLayout12.xml"/><Relationship Id="rId9" Type="http://schemas.openxmlformats.org/officeDocument/2006/relationships/theme" Target="../theme/theme2.xml"/><Relationship Id="rId14" Type="http://schemas.openxmlformats.org/officeDocument/2006/relationships/tags" Target="../tags/tag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94D50">
            <a:alpha val="78000"/>
          </a:srgbClr>
        </a:solidFill>
        <a:effectLst/>
      </p:bgPr>
    </p:bg>
    <p:spTree>
      <p:nvGrpSpPr>
        <p:cNvPr id="1" name=""/>
        <p:cNvGrpSpPr/>
        <p:nvPr/>
      </p:nvGrpSpPr>
      <p:grpSpPr>
        <a:xfrm>
          <a:off x="0" y="0"/>
          <a:ext cx="0" cy="0"/>
          <a:chOff x="0" y="0"/>
          <a:chExt cx="0" cy="0"/>
        </a:xfrm>
      </p:grpSpPr>
      <p:sp>
        <p:nvSpPr>
          <p:cNvPr id="11" name="Téglalap 10"/>
          <p:cNvSpPr/>
          <p:nvPr>
            <p:custDataLst>
              <p:tags r:id="rId10"/>
            </p:custDataLst>
          </p:nvPr>
        </p:nvSpPr>
        <p:spPr>
          <a:xfrm>
            <a:off x="0" y="6215082"/>
            <a:ext cx="9144000" cy="642918"/>
          </a:xfrm>
          <a:prstGeom prst="rect">
            <a:avLst/>
          </a:prstGeom>
          <a:solidFill>
            <a:srgbClr val="004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10" name="Téglalap 9"/>
          <p:cNvSpPr/>
          <p:nvPr>
            <p:custDataLst>
              <p:tags r:id="rId11"/>
            </p:custDataLst>
          </p:nvPr>
        </p:nvSpPr>
        <p:spPr>
          <a:xfrm>
            <a:off x="0" y="6174097"/>
            <a:ext cx="9144000" cy="45719"/>
          </a:xfrm>
          <a:prstGeom prst="rect">
            <a:avLst/>
          </a:prstGeom>
          <a:solidFill>
            <a:srgbClr val="EA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2" name="Cím helye 1" descr="Main Title"/>
          <p:cNvSpPr>
            <a:spLocks noGrp="1"/>
          </p:cNvSpPr>
          <p:nvPr>
            <p:ph type="title"/>
            <p:custDataLst>
              <p:tags r:id="rId12"/>
            </p:custDataLst>
          </p:nvPr>
        </p:nvSpPr>
        <p:spPr>
          <a:xfrm>
            <a:off x="457200" y="274638"/>
            <a:ext cx="8229600" cy="511156"/>
          </a:xfrm>
          <a:prstGeom prst="rect">
            <a:avLst/>
          </a:prstGeom>
        </p:spPr>
        <p:txBody>
          <a:bodyPr vert="horz" lIns="91440" tIns="45720" rIns="91440" bIns="45720" rtlCol="0" anchor="t">
            <a:noAutofit/>
          </a:bodyPr>
          <a:lstStyle/>
          <a:p>
            <a:endParaRPr lang="hu-HU" dirty="0"/>
          </a:p>
        </p:txBody>
      </p:sp>
      <p:sp>
        <p:nvSpPr>
          <p:cNvPr id="3" name="Szöveg helye 2"/>
          <p:cNvSpPr>
            <a:spLocks noGrp="1"/>
          </p:cNvSpPr>
          <p:nvPr>
            <p:ph type="body" idx="1"/>
            <p:custDataLst>
              <p:tags r:id="rId13"/>
            </p:custDataLst>
          </p:nvPr>
        </p:nvSpPr>
        <p:spPr>
          <a:xfrm>
            <a:off x="457200" y="1000109"/>
            <a:ext cx="8229600" cy="5000660"/>
          </a:xfrm>
          <a:prstGeom prst="rect">
            <a:avLst/>
          </a:prstGeom>
        </p:spPr>
        <p:txBody>
          <a:bodyPr vert="horz" lIns="91440" tIns="45720" rIns="91440" bIns="45720" rtlCol="0">
            <a:normAutofit/>
          </a:bodyPr>
          <a:lstStyle/>
          <a:p>
            <a:pPr>
              <a:lnSpc>
                <a:spcPct val="150000"/>
              </a:lnSpc>
            </a:pP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Lorem</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ipsum</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dolor</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sit</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amet</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consectetur</a:t>
            </a:r>
            <a:endParaRPr lang="hu-HU" sz="2400" b="1" dirty="0" smtClean="0">
              <a:solidFill>
                <a:schemeClr val="tx1">
                  <a:lumMod val="65000"/>
                  <a:lumOff val="35000"/>
                </a:schemeClr>
              </a:solidFill>
              <a:latin typeface="Droid Sans" pitchFamily="34" charset="0"/>
              <a:ea typeface="Droid Sans" pitchFamily="34" charset="0"/>
              <a:cs typeface="Droid Sans" pitchFamily="34" charset="0"/>
            </a:endParaRPr>
          </a:p>
          <a:p>
            <a:pPr lvl="1"/>
            <a:r>
              <a:rPr lang="hu-HU" dirty="0" err="1" smtClean="0"/>
              <a:t>Aenean</a:t>
            </a:r>
            <a:r>
              <a:rPr lang="hu-HU" dirty="0" smtClean="0"/>
              <a:t> eget </a:t>
            </a:r>
            <a:r>
              <a:rPr lang="hu-HU" dirty="0" err="1" smtClean="0"/>
              <a:t>fringilla</a:t>
            </a:r>
            <a:r>
              <a:rPr lang="hu-HU" dirty="0" smtClean="0"/>
              <a:t> </a:t>
            </a:r>
            <a:r>
              <a:rPr lang="hu-HU" dirty="0" err="1" smtClean="0"/>
              <a:t>felis</a:t>
            </a:r>
            <a:endParaRPr lang="hu-HU" dirty="0" smtClean="0"/>
          </a:p>
          <a:p>
            <a:pPr lvl="2"/>
            <a:r>
              <a:rPr lang="hu-HU" dirty="0" smtClean="0"/>
              <a:t>Maecenas fermentum</a:t>
            </a:r>
          </a:p>
          <a:p>
            <a:pPr lvl="3"/>
            <a:r>
              <a:rPr lang="hu-HU" dirty="0" smtClean="0"/>
              <a:t>Cum </a:t>
            </a:r>
            <a:r>
              <a:rPr lang="hu-HU" dirty="0" err="1" smtClean="0"/>
              <a:t>sociis</a:t>
            </a:r>
            <a:r>
              <a:rPr lang="hu-HU" dirty="0" smtClean="0"/>
              <a:t> </a:t>
            </a:r>
            <a:r>
              <a:rPr lang="hu-HU" dirty="0" err="1" smtClean="0"/>
              <a:t>natoque</a:t>
            </a:r>
            <a:endParaRPr lang="hu-HU" dirty="0" smtClean="0"/>
          </a:p>
          <a:p>
            <a:pPr lvl="4"/>
            <a:r>
              <a:rPr lang="hu-HU" dirty="0" err="1" smtClean="0"/>
              <a:t>Praesent</a:t>
            </a:r>
            <a:r>
              <a:rPr lang="hu-HU" dirty="0" smtClean="0"/>
              <a:t> </a:t>
            </a:r>
            <a:r>
              <a:rPr lang="hu-HU" dirty="0" err="1" smtClean="0"/>
              <a:t>consectetur</a:t>
            </a:r>
            <a:endParaRPr lang="hu-HU" dirty="0"/>
          </a:p>
        </p:txBody>
      </p:sp>
      <p:sp>
        <p:nvSpPr>
          <p:cNvPr id="4" name="Dátum helye 3"/>
          <p:cNvSpPr>
            <a:spLocks noGrp="1"/>
          </p:cNvSpPr>
          <p:nvPr>
            <p:ph type="dt" sz="half" idx="2"/>
            <p:custDataLst>
              <p:tags r:id="rId14"/>
            </p:custDataLst>
          </p:nvPr>
        </p:nvSpPr>
        <p:spPr>
          <a:xfrm>
            <a:off x="6429388" y="6409532"/>
            <a:ext cx="1500198" cy="294560"/>
          </a:xfrm>
          <a:prstGeom prst="rect">
            <a:avLst/>
          </a:prstGeom>
        </p:spPr>
        <p:txBody>
          <a:bodyPr vert="horz" lIns="91440" tIns="45720" rIns="91440" bIns="45720" rtlCol="0" anchor="ctr"/>
          <a:lstStyle>
            <a:lvl1pPr algn="r">
              <a:defRPr sz="1200" i="1">
                <a:solidFill>
                  <a:schemeClr val="accent1"/>
                </a:solidFill>
                <a:latin typeface="Droid Serif" pitchFamily="18" charset="0"/>
                <a:ea typeface="Droid Serif" pitchFamily="18" charset="0"/>
                <a:cs typeface="Droid Serif" pitchFamily="18" charset="0"/>
              </a:defRPr>
            </a:lvl1p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6" name="Dia számának helye 5"/>
          <p:cNvSpPr>
            <a:spLocks noGrp="1"/>
          </p:cNvSpPr>
          <p:nvPr>
            <p:ph type="sldNum" sz="quarter" idx="4"/>
            <p:custDataLst>
              <p:tags r:id="rId15"/>
            </p:custDataLst>
          </p:nvPr>
        </p:nvSpPr>
        <p:spPr>
          <a:xfrm>
            <a:off x="8334116" y="6416028"/>
            <a:ext cx="385960" cy="265790"/>
          </a:xfrm>
          <a:prstGeom prst="rect">
            <a:avLst/>
          </a:prstGeom>
        </p:spPr>
        <p:txBody>
          <a:bodyPr vert="horz" lIns="91440" tIns="45720" rIns="91440" bIns="45720" rtlCol="0" anchor="ctr"/>
          <a:lstStyle>
            <a:lvl1pPr algn="r">
              <a:defRPr sz="1100" b="1" i="1">
                <a:solidFill>
                  <a:schemeClr val="accent1"/>
                </a:solidFill>
                <a:latin typeface="Droid Serif" pitchFamily="18" charset="0"/>
                <a:ea typeface="Droid Serif" pitchFamily="18" charset="0"/>
                <a:cs typeface="Droid Serif" pitchFamily="18" charset="0"/>
              </a:defRPr>
            </a:lvl1pPr>
          </a:lstStyle>
          <a:p>
            <a:fld id="{43E1F31F-D68C-4F5E-B0EF-988CEE400190}" type="slidenum">
              <a:rPr lang="hu-HU" smtClean="0">
                <a:solidFill>
                  <a:srgbClr val="A8B8D2"/>
                </a:solidFill>
              </a:rPr>
              <a:pPr/>
              <a:t>‹#›</a:t>
            </a:fld>
            <a:endParaRPr lang="hu-HU" dirty="0">
              <a:solidFill>
                <a:srgbClr val="A8B8D2"/>
              </a:solidFill>
            </a:endParaRPr>
          </a:p>
        </p:txBody>
      </p:sp>
      <p:cxnSp>
        <p:nvCxnSpPr>
          <p:cNvPr id="12" name="Egyenes összekötő 11"/>
          <p:cNvCxnSpPr/>
          <p:nvPr/>
        </p:nvCxnSpPr>
        <p:spPr>
          <a:xfrm>
            <a:off x="2267744" y="6376022"/>
            <a:ext cx="0" cy="360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userDrawn="1"/>
        </p:nvCxnSpPr>
        <p:spPr>
          <a:xfrm>
            <a:off x="8100392" y="6343076"/>
            <a:ext cx="0" cy="360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bpeter\Dokumentumok\Dropbox\Lighthouse OD\All Templates\Logos\Logo - SIDE\lighthouse_logo_horizontal.png"/>
          <p:cNvPicPr>
            <a:picLocks noChangeAspect="1" noChangeArrowheads="1"/>
          </p:cNvPicPr>
          <p:nvPr/>
        </p:nvPicPr>
        <p:blipFill>
          <a:blip r:embed="rId16"/>
          <a:srcRect t="36116" r="4052" b="36797"/>
          <a:stretch>
            <a:fillRect/>
          </a:stretch>
        </p:blipFill>
        <p:spPr bwMode="auto">
          <a:xfrm>
            <a:off x="63432" y="6228350"/>
            <a:ext cx="2024389" cy="571504"/>
          </a:xfrm>
          <a:prstGeom prst="rect">
            <a:avLst/>
          </a:prstGeom>
          <a:noFill/>
        </p:spPr>
      </p:pic>
    </p:spTree>
    <p:extLst>
      <p:ext uri="{BB962C8B-B14F-4D97-AF65-F5344CB8AC3E}">
        <p14:creationId xmlns:p14="http://schemas.microsoft.com/office/powerpoint/2010/main" val="31512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2800" b="1" i="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hu-HU" sz="2800" b="0" i="0" kern="1200" baseline="0" dirty="0" smtClean="0">
          <a:solidFill>
            <a:schemeClr val="accent5"/>
          </a:solidFill>
          <a:latin typeface="Droid Sans" pitchFamily="34" charset="0"/>
          <a:ea typeface="Droid Sans" pitchFamily="34" charset="0"/>
          <a:cs typeface="Droid Sans" pitchFamily="34" charset="0"/>
        </a:defRPr>
      </a:lvl1pPr>
      <a:lvl2pPr marL="742950" indent="-285750" algn="l" defTabSz="914400" rtl="0" eaLnBrk="1" latinLnBrk="0" hangingPunct="1">
        <a:spcBef>
          <a:spcPct val="20000"/>
        </a:spcBef>
        <a:buFont typeface="Arial" pitchFamily="34" charset="0"/>
        <a:buChar char="–"/>
        <a:defRPr lang="hu-HU" sz="2800" b="0" i="0" kern="1200" baseline="0" dirty="0" smtClean="0">
          <a:solidFill>
            <a:schemeClr val="accent5"/>
          </a:solidFill>
          <a:latin typeface="Droid Sans" pitchFamily="34" charset="0"/>
          <a:ea typeface="Droid Sans" pitchFamily="34" charset="0"/>
          <a:cs typeface="Droid Sans" pitchFamily="34" charset="0"/>
        </a:defRPr>
      </a:lvl2pPr>
      <a:lvl3pPr marL="1143000" indent="-228600" algn="l" defTabSz="914400" rtl="0" eaLnBrk="1" latinLnBrk="0" hangingPunct="1">
        <a:spcBef>
          <a:spcPct val="20000"/>
        </a:spcBef>
        <a:buFont typeface="Arial" pitchFamily="34" charset="0"/>
        <a:buChar char="•"/>
        <a:defRPr lang="hu-HU" sz="2400" b="0" i="0" kern="1200" baseline="0" dirty="0" smtClean="0">
          <a:solidFill>
            <a:schemeClr val="accent5"/>
          </a:solidFill>
          <a:latin typeface="Droid Sans" pitchFamily="34" charset="0"/>
          <a:ea typeface="Droid Sans" pitchFamily="34" charset="0"/>
          <a:cs typeface="Droid Sans" pitchFamily="34" charset="0"/>
        </a:defRPr>
      </a:lvl3pPr>
      <a:lvl4pPr marL="1600200" indent="-228600" algn="l" defTabSz="914400" rtl="0" eaLnBrk="1" latinLnBrk="0" hangingPunct="1">
        <a:spcBef>
          <a:spcPct val="20000"/>
        </a:spcBef>
        <a:buFont typeface="Arial" pitchFamily="34" charset="0"/>
        <a:buChar char="–"/>
        <a:defRPr lang="hu-HU" sz="2000" b="0" i="0" kern="1200" baseline="0" dirty="0" smtClean="0">
          <a:solidFill>
            <a:schemeClr val="accent5"/>
          </a:solidFill>
          <a:latin typeface="Droid Sans" pitchFamily="34" charset="0"/>
          <a:ea typeface="Droid Sans" pitchFamily="34" charset="0"/>
          <a:cs typeface="Droid Sans" pitchFamily="34" charset="0"/>
        </a:defRPr>
      </a:lvl4pPr>
      <a:lvl5pPr marL="2057400" indent="-228600" algn="l" defTabSz="914400" rtl="0" eaLnBrk="1" latinLnBrk="0" hangingPunct="1">
        <a:spcBef>
          <a:spcPct val="20000"/>
        </a:spcBef>
        <a:buFont typeface="Arial" pitchFamily="34" charset="0"/>
        <a:buChar char="»"/>
        <a:defRPr lang="hu-HU" sz="2000" b="0" i="0" kern="1200" baseline="0" dirty="0">
          <a:solidFill>
            <a:schemeClr val="accent5"/>
          </a:solidFill>
          <a:latin typeface="Droid Sans" pitchFamily="34" charset="0"/>
          <a:ea typeface="Droid Sans" pitchFamily="34" charset="0"/>
          <a:cs typeface="Droid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94D50">
            <a:alpha val="78000"/>
          </a:srgbClr>
        </a:solidFill>
        <a:effectLst/>
      </p:bgPr>
    </p:bg>
    <p:spTree>
      <p:nvGrpSpPr>
        <p:cNvPr id="1" name=""/>
        <p:cNvGrpSpPr/>
        <p:nvPr/>
      </p:nvGrpSpPr>
      <p:grpSpPr>
        <a:xfrm>
          <a:off x="0" y="0"/>
          <a:ext cx="0" cy="0"/>
          <a:chOff x="0" y="0"/>
          <a:chExt cx="0" cy="0"/>
        </a:xfrm>
      </p:grpSpPr>
      <p:sp>
        <p:nvSpPr>
          <p:cNvPr id="11" name="Téglalap 10"/>
          <p:cNvSpPr/>
          <p:nvPr>
            <p:custDataLst>
              <p:tags r:id="rId10"/>
            </p:custDataLst>
          </p:nvPr>
        </p:nvSpPr>
        <p:spPr>
          <a:xfrm>
            <a:off x="0" y="6215082"/>
            <a:ext cx="9144000" cy="642918"/>
          </a:xfrm>
          <a:prstGeom prst="rect">
            <a:avLst/>
          </a:prstGeom>
          <a:solidFill>
            <a:srgbClr val="004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10" name="Téglalap 9"/>
          <p:cNvSpPr/>
          <p:nvPr>
            <p:custDataLst>
              <p:tags r:id="rId11"/>
            </p:custDataLst>
          </p:nvPr>
        </p:nvSpPr>
        <p:spPr>
          <a:xfrm>
            <a:off x="0" y="6174097"/>
            <a:ext cx="9144000" cy="45719"/>
          </a:xfrm>
          <a:prstGeom prst="rect">
            <a:avLst/>
          </a:prstGeom>
          <a:solidFill>
            <a:srgbClr val="EA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FFFFFF"/>
              </a:solidFill>
            </a:endParaRPr>
          </a:p>
        </p:txBody>
      </p:sp>
      <p:sp>
        <p:nvSpPr>
          <p:cNvPr id="2" name="Cím helye 1" descr="Main Title"/>
          <p:cNvSpPr>
            <a:spLocks noGrp="1"/>
          </p:cNvSpPr>
          <p:nvPr>
            <p:ph type="title"/>
            <p:custDataLst>
              <p:tags r:id="rId12"/>
            </p:custDataLst>
          </p:nvPr>
        </p:nvSpPr>
        <p:spPr>
          <a:xfrm>
            <a:off x="457200" y="274638"/>
            <a:ext cx="8229600" cy="511156"/>
          </a:xfrm>
          <a:prstGeom prst="rect">
            <a:avLst/>
          </a:prstGeom>
        </p:spPr>
        <p:txBody>
          <a:bodyPr vert="horz" lIns="91440" tIns="45720" rIns="91440" bIns="45720" rtlCol="0" anchor="t">
            <a:noAutofit/>
          </a:bodyPr>
          <a:lstStyle/>
          <a:p>
            <a:endParaRPr lang="hu-HU" dirty="0"/>
          </a:p>
        </p:txBody>
      </p:sp>
      <p:sp>
        <p:nvSpPr>
          <p:cNvPr id="3" name="Szöveg helye 2"/>
          <p:cNvSpPr>
            <a:spLocks noGrp="1"/>
          </p:cNvSpPr>
          <p:nvPr>
            <p:ph type="body" idx="1"/>
            <p:custDataLst>
              <p:tags r:id="rId13"/>
            </p:custDataLst>
          </p:nvPr>
        </p:nvSpPr>
        <p:spPr>
          <a:xfrm>
            <a:off x="457200" y="1000109"/>
            <a:ext cx="8229600" cy="5000660"/>
          </a:xfrm>
          <a:prstGeom prst="rect">
            <a:avLst/>
          </a:prstGeom>
        </p:spPr>
        <p:txBody>
          <a:bodyPr vert="horz" lIns="91440" tIns="45720" rIns="91440" bIns="45720" rtlCol="0">
            <a:normAutofit/>
          </a:bodyPr>
          <a:lstStyle/>
          <a:p>
            <a:pPr>
              <a:lnSpc>
                <a:spcPct val="150000"/>
              </a:lnSpc>
            </a:pP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Lorem</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ipsum</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dolor</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sit</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amet</a:t>
            </a:r>
            <a:r>
              <a:rPr lang="hu-HU" sz="2400" b="1" dirty="0" smtClean="0">
                <a:solidFill>
                  <a:schemeClr val="tx1">
                    <a:lumMod val="65000"/>
                    <a:lumOff val="35000"/>
                  </a:schemeClr>
                </a:solidFill>
                <a:latin typeface="Droid Sans" pitchFamily="34" charset="0"/>
                <a:ea typeface="Droid Sans" pitchFamily="34" charset="0"/>
                <a:cs typeface="Droid Sans" pitchFamily="34" charset="0"/>
              </a:rPr>
              <a:t>, </a:t>
            </a:r>
            <a:r>
              <a:rPr lang="hu-HU" sz="2400" b="1" dirty="0" err="1" smtClean="0">
                <a:solidFill>
                  <a:schemeClr val="tx1">
                    <a:lumMod val="65000"/>
                    <a:lumOff val="35000"/>
                  </a:schemeClr>
                </a:solidFill>
                <a:latin typeface="Droid Sans" pitchFamily="34" charset="0"/>
                <a:ea typeface="Droid Sans" pitchFamily="34" charset="0"/>
                <a:cs typeface="Droid Sans" pitchFamily="34" charset="0"/>
              </a:rPr>
              <a:t>consectetur</a:t>
            </a:r>
            <a:endParaRPr lang="hu-HU" sz="2400" b="1" dirty="0" smtClean="0">
              <a:solidFill>
                <a:schemeClr val="tx1">
                  <a:lumMod val="65000"/>
                  <a:lumOff val="35000"/>
                </a:schemeClr>
              </a:solidFill>
              <a:latin typeface="Droid Sans" pitchFamily="34" charset="0"/>
              <a:ea typeface="Droid Sans" pitchFamily="34" charset="0"/>
              <a:cs typeface="Droid Sans" pitchFamily="34" charset="0"/>
            </a:endParaRPr>
          </a:p>
          <a:p>
            <a:pPr lvl="1"/>
            <a:r>
              <a:rPr lang="hu-HU" dirty="0" err="1" smtClean="0"/>
              <a:t>Aenean</a:t>
            </a:r>
            <a:r>
              <a:rPr lang="hu-HU" dirty="0" smtClean="0"/>
              <a:t> eget </a:t>
            </a:r>
            <a:r>
              <a:rPr lang="hu-HU" dirty="0" err="1" smtClean="0"/>
              <a:t>fringilla</a:t>
            </a:r>
            <a:r>
              <a:rPr lang="hu-HU" dirty="0" smtClean="0"/>
              <a:t> </a:t>
            </a:r>
            <a:r>
              <a:rPr lang="hu-HU" dirty="0" err="1" smtClean="0"/>
              <a:t>felis</a:t>
            </a:r>
            <a:endParaRPr lang="hu-HU" dirty="0" smtClean="0"/>
          </a:p>
          <a:p>
            <a:pPr lvl="2"/>
            <a:r>
              <a:rPr lang="hu-HU" dirty="0" smtClean="0"/>
              <a:t>Maecenas fermentum</a:t>
            </a:r>
          </a:p>
          <a:p>
            <a:pPr lvl="3"/>
            <a:r>
              <a:rPr lang="hu-HU" dirty="0" smtClean="0"/>
              <a:t>Cum </a:t>
            </a:r>
            <a:r>
              <a:rPr lang="hu-HU" dirty="0" err="1" smtClean="0"/>
              <a:t>sociis</a:t>
            </a:r>
            <a:r>
              <a:rPr lang="hu-HU" dirty="0" smtClean="0"/>
              <a:t> </a:t>
            </a:r>
            <a:r>
              <a:rPr lang="hu-HU" dirty="0" err="1" smtClean="0"/>
              <a:t>natoque</a:t>
            </a:r>
            <a:endParaRPr lang="hu-HU" dirty="0" smtClean="0"/>
          </a:p>
          <a:p>
            <a:pPr lvl="4"/>
            <a:r>
              <a:rPr lang="hu-HU" dirty="0" err="1" smtClean="0"/>
              <a:t>Praesent</a:t>
            </a:r>
            <a:r>
              <a:rPr lang="hu-HU" dirty="0" smtClean="0"/>
              <a:t> </a:t>
            </a:r>
            <a:r>
              <a:rPr lang="hu-HU" dirty="0" err="1" smtClean="0"/>
              <a:t>consectetur</a:t>
            </a:r>
            <a:endParaRPr lang="hu-HU" dirty="0"/>
          </a:p>
        </p:txBody>
      </p:sp>
      <p:sp>
        <p:nvSpPr>
          <p:cNvPr id="4" name="Dátum helye 3"/>
          <p:cNvSpPr>
            <a:spLocks noGrp="1"/>
          </p:cNvSpPr>
          <p:nvPr>
            <p:ph type="dt" sz="half" idx="2"/>
            <p:custDataLst>
              <p:tags r:id="rId14"/>
            </p:custDataLst>
          </p:nvPr>
        </p:nvSpPr>
        <p:spPr>
          <a:xfrm>
            <a:off x="6429388" y="6409532"/>
            <a:ext cx="1500198" cy="294560"/>
          </a:xfrm>
          <a:prstGeom prst="rect">
            <a:avLst/>
          </a:prstGeom>
        </p:spPr>
        <p:txBody>
          <a:bodyPr vert="horz" lIns="91440" tIns="45720" rIns="91440" bIns="45720" rtlCol="0" anchor="ctr"/>
          <a:lstStyle>
            <a:lvl1pPr algn="r">
              <a:defRPr sz="1200" i="1">
                <a:solidFill>
                  <a:schemeClr val="accent1"/>
                </a:solidFill>
                <a:latin typeface="Droid Serif" pitchFamily="18" charset="0"/>
                <a:ea typeface="Droid Serif" pitchFamily="18" charset="0"/>
                <a:cs typeface="Droid Serif" pitchFamily="18" charset="0"/>
              </a:defRPr>
            </a:lvl1pPr>
          </a:lstStyle>
          <a:p>
            <a:fld id="{A523C293-77CD-4BEA-8AB7-35E633B019B3}" type="datetime3">
              <a:rPr lang="en-US" smtClean="0">
                <a:solidFill>
                  <a:srgbClr val="A8B8D2"/>
                </a:solidFill>
              </a:rPr>
              <a:pPr/>
              <a:t>21 June 2016</a:t>
            </a:fld>
            <a:endParaRPr lang="hu-HU" dirty="0">
              <a:solidFill>
                <a:srgbClr val="A8B8D2"/>
              </a:solidFill>
            </a:endParaRPr>
          </a:p>
        </p:txBody>
      </p:sp>
      <p:sp>
        <p:nvSpPr>
          <p:cNvPr id="6" name="Dia számának helye 5"/>
          <p:cNvSpPr>
            <a:spLocks noGrp="1"/>
          </p:cNvSpPr>
          <p:nvPr>
            <p:ph type="sldNum" sz="quarter" idx="4"/>
            <p:custDataLst>
              <p:tags r:id="rId15"/>
            </p:custDataLst>
          </p:nvPr>
        </p:nvSpPr>
        <p:spPr>
          <a:xfrm>
            <a:off x="8334116" y="6416028"/>
            <a:ext cx="385960" cy="265790"/>
          </a:xfrm>
          <a:prstGeom prst="rect">
            <a:avLst/>
          </a:prstGeom>
        </p:spPr>
        <p:txBody>
          <a:bodyPr vert="horz" lIns="91440" tIns="45720" rIns="91440" bIns="45720" rtlCol="0" anchor="ctr"/>
          <a:lstStyle>
            <a:lvl1pPr algn="r">
              <a:defRPr sz="1100" b="1" i="1">
                <a:solidFill>
                  <a:schemeClr val="accent1"/>
                </a:solidFill>
                <a:latin typeface="Droid Serif" pitchFamily="18" charset="0"/>
                <a:ea typeface="Droid Serif" pitchFamily="18" charset="0"/>
                <a:cs typeface="Droid Serif" pitchFamily="18" charset="0"/>
              </a:defRPr>
            </a:lvl1pPr>
          </a:lstStyle>
          <a:p>
            <a:fld id="{43E1F31F-D68C-4F5E-B0EF-988CEE400190}" type="slidenum">
              <a:rPr lang="hu-HU" smtClean="0">
                <a:solidFill>
                  <a:srgbClr val="A8B8D2"/>
                </a:solidFill>
              </a:rPr>
              <a:pPr/>
              <a:t>‹#›</a:t>
            </a:fld>
            <a:endParaRPr lang="hu-HU" dirty="0">
              <a:solidFill>
                <a:srgbClr val="A8B8D2"/>
              </a:solidFill>
            </a:endParaRPr>
          </a:p>
        </p:txBody>
      </p:sp>
      <p:cxnSp>
        <p:nvCxnSpPr>
          <p:cNvPr id="12" name="Egyenes összekötő 11"/>
          <p:cNvCxnSpPr/>
          <p:nvPr/>
        </p:nvCxnSpPr>
        <p:spPr>
          <a:xfrm>
            <a:off x="2267744" y="6376022"/>
            <a:ext cx="0" cy="360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userDrawn="1"/>
        </p:nvCxnSpPr>
        <p:spPr>
          <a:xfrm>
            <a:off x="8100392" y="6343076"/>
            <a:ext cx="0" cy="360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bpeter\Dokumentumok\Dropbox\Lighthouse OD\All Templates\Logos\Logo - SIDE\lighthouse_logo_horizontal.png"/>
          <p:cNvPicPr>
            <a:picLocks noChangeAspect="1" noChangeArrowheads="1"/>
          </p:cNvPicPr>
          <p:nvPr/>
        </p:nvPicPr>
        <p:blipFill>
          <a:blip r:embed="rId16"/>
          <a:srcRect t="36116" r="4052" b="36797"/>
          <a:stretch>
            <a:fillRect/>
          </a:stretch>
        </p:blipFill>
        <p:spPr bwMode="auto">
          <a:xfrm>
            <a:off x="63432" y="6228350"/>
            <a:ext cx="2024389" cy="571504"/>
          </a:xfrm>
          <a:prstGeom prst="rect">
            <a:avLst/>
          </a:prstGeom>
          <a:noFill/>
        </p:spPr>
      </p:pic>
    </p:spTree>
    <p:extLst>
      <p:ext uri="{BB962C8B-B14F-4D97-AF65-F5344CB8AC3E}">
        <p14:creationId xmlns:p14="http://schemas.microsoft.com/office/powerpoint/2010/main" val="72451820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l" defTabSz="914400" rtl="0" eaLnBrk="1" latinLnBrk="0" hangingPunct="1">
        <a:spcBef>
          <a:spcPct val="0"/>
        </a:spcBef>
        <a:buNone/>
        <a:defRPr sz="2800" b="1" i="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hu-HU" sz="2800" b="0" i="0" kern="1200" baseline="0" dirty="0" smtClean="0">
          <a:solidFill>
            <a:schemeClr val="accent5"/>
          </a:solidFill>
          <a:latin typeface="Droid Sans" pitchFamily="34" charset="0"/>
          <a:ea typeface="Droid Sans" pitchFamily="34" charset="0"/>
          <a:cs typeface="Droid Sans" pitchFamily="34" charset="0"/>
        </a:defRPr>
      </a:lvl1pPr>
      <a:lvl2pPr marL="742950" indent="-285750" algn="l" defTabSz="914400" rtl="0" eaLnBrk="1" latinLnBrk="0" hangingPunct="1">
        <a:spcBef>
          <a:spcPct val="20000"/>
        </a:spcBef>
        <a:buFont typeface="Arial" pitchFamily="34" charset="0"/>
        <a:buChar char="–"/>
        <a:defRPr lang="hu-HU" sz="2800" b="0" i="0" kern="1200" baseline="0" dirty="0" smtClean="0">
          <a:solidFill>
            <a:schemeClr val="accent5"/>
          </a:solidFill>
          <a:latin typeface="Droid Sans" pitchFamily="34" charset="0"/>
          <a:ea typeface="Droid Sans" pitchFamily="34" charset="0"/>
          <a:cs typeface="Droid Sans" pitchFamily="34" charset="0"/>
        </a:defRPr>
      </a:lvl2pPr>
      <a:lvl3pPr marL="1143000" indent="-228600" algn="l" defTabSz="914400" rtl="0" eaLnBrk="1" latinLnBrk="0" hangingPunct="1">
        <a:spcBef>
          <a:spcPct val="20000"/>
        </a:spcBef>
        <a:buFont typeface="Arial" pitchFamily="34" charset="0"/>
        <a:buChar char="•"/>
        <a:defRPr lang="hu-HU" sz="2400" b="0" i="0" kern="1200" baseline="0" dirty="0" smtClean="0">
          <a:solidFill>
            <a:schemeClr val="accent5"/>
          </a:solidFill>
          <a:latin typeface="Droid Sans" pitchFamily="34" charset="0"/>
          <a:ea typeface="Droid Sans" pitchFamily="34" charset="0"/>
          <a:cs typeface="Droid Sans" pitchFamily="34" charset="0"/>
        </a:defRPr>
      </a:lvl3pPr>
      <a:lvl4pPr marL="1600200" indent="-228600" algn="l" defTabSz="914400" rtl="0" eaLnBrk="1" latinLnBrk="0" hangingPunct="1">
        <a:spcBef>
          <a:spcPct val="20000"/>
        </a:spcBef>
        <a:buFont typeface="Arial" pitchFamily="34" charset="0"/>
        <a:buChar char="–"/>
        <a:defRPr lang="hu-HU" sz="2000" b="0" i="0" kern="1200" baseline="0" dirty="0" smtClean="0">
          <a:solidFill>
            <a:schemeClr val="accent5"/>
          </a:solidFill>
          <a:latin typeface="Droid Sans" pitchFamily="34" charset="0"/>
          <a:ea typeface="Droid Sans" pitchFamily="34" charset="0"/>
          <a:cs typeface="Droid Sans" pitchFamily="34" charset="0"/>
        </a:defRPr>
      </a:lvl4pPr>
      <a:lvl5pPr marL="2057400" indent="-228600" algn="l" defTabSz="914400" rtl="0" eaLnBrk="1" latinLnBrk="0" hangingPunct="1">
        <a:spcBef>
          <a:spcPct val="20000"/>
        </a:spcBef>
        <a:buFont typeface="Arial" pitchFamily="34" charset="0"/>
        <a:buChar char="»"/>
        <a:defRPr lang="hu-HU" sz="2000" b="0" i="0" kern="1200" baseline="0" dirty="0">
          <a:solidFill>
            <a:schemeClr val="accent5"/>
          </a:solidFill>
          <a:latin typeface="Droid Sans" pitchFamily="34" charset="0"/>
          <a:ea typeface="Droid Sans" pitchFamily="34" charset="0"/>
          <a:cs typeface="Droid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3.jpe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notesSlide" Target="../notesSlides/notesSlide1.xml"/><Relationship Id="rId5" Type="http://schemas.openxmlformats.org/officeDocument/2006/relationships/slideLayout" Target="../slideLayouts/slideLayout9.xml"/><Relationship Id="rId4" Type="http://schemas.openxmlformats.org/officeDocument/2006/relationships/tags" Target="../tags/tag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8000"/>
          </a:schemeClr>
        </a:solidFill>
        <a:effectLst/>
      </p:bgPr>
    </p:bg>
    <p:spTree>
      <p:nvGrpSpPr>
        <p:cNvPr id="1" name=""/>
        <p:cNvGrpSpPr/>
        <p:nvPr/>
      </p:nvGrpSpPr>
      <p:grpSpPr>
        <a:xfrm>
          <a:off x="0" y="0"/>
          <a:ext cx="0" cy="0"/>
          <a:chOff x="0" y="0"/>
          <a:chExt cx="0" cy="0"/>
        </a:xfrm>
      </p:grpSpPr>
      <p:sp>
        <p:nvSpPr>
          <p:cNvPr id="2" name="Szöveg helye 1"/>
          <p:cNvSpPr>
            <a:spLocks noGrp="1"/>
          </p:cNvSpPr>
          <p:nvPr>
            <p:ph type="body" sz="quarter" idx="10"/>
            <p:custDataLst>
              <p:tags r:id="rId2"/>
            </p:custDataLst>
          </p:nvPr>
        </p:nvSpPr>
        <p:spPr>
          <a:xfrm>
            <a:off x="467544" y="4509120"/>
            <a:ext cx="8280920" cy="1158968"/>
          </a:xfrm>
          <a:prstGeom prst="rect">
            <a:avLst/>
          </a:prstGeom>
          <a:noFill/>
        </p:spPr>
        <p:txBody>
          <a:bodyPr/>
          <a:lstStyle/>
          <a:p>
            <a:r>
              <a:rPr lang="en-GB" dirty="0" smtClean="0"/>
              <a:t>Online Development Program</a:t>
            </a:r>
            <a:endParaRPr lang="en-GB" dirty="0" smtClean="0"/>
          </a:p>
        </p:txBody>
      </p:sp>
      <p:sp>
        <p:nvSpPr>
          <p:cNvPr id="3" name="Cím 2"/>
          <p:cNvSpPr>
            <a:spLocks noGrp="1"/>
          </p:cNvSpPr>
          <p:nvPr>
            <p:ph type="title"/>
            <p:custDataLst>
              <p:tags r:id="rId3"/>
            </p:custDataLst>
          </p:nvPr>
        </p:nvSpPr>
        <p:spPr>
          <a:xfrm>
            <a:off x="505086" y="4174232"/>
            <a:ext cx="8280920" cy="628716"/>
          </a:xfrm>
          <a:prstGeom prst="rect">
            <a:avLst/>
          </a:prstGeom>
          <a:noFill/>
        </p:spPr>
        <p:txBody>
          <a:bodyPr>
            <a:normAutofit fontScale="90000"/>
          </a:bodyPr>
          <a:lstStyle/>
          <a:p>
            <a:r>
              <a:rPr lang="en-GB" dirty="0" smtClean="0"/>
              <a:t>AICR Leadership Certification</a:t>
            </a:r>
            <a:br>
              <a:rPr lang="en-GB" dirty="0" smtClean="0"/>
            </a:br>
            <a:r>
              <a:rPr lang="en-GB" dirty="0" smtClean="0"/>
              <a:t> </a:t>
            </a:r>
            <a:endParaRPr lang="hu-HU" dirty="0"/>
          </a:p>
        </p:txBody>
      </p:sp>
      <p:sp>
        <p:nvSpPr>
          <p:cNvPr id="4" name="Szöveg helye 3"/>
          <p:cNvSpPr>
            <a:spLocks noGrp="1"/>
          </p:cNvSpPr>
          <p:nvPr>
            <p:ph type="body" sz="quarter" idx="11"/>
            <p:custDataLst>
              <p:tags r:id="rId4"/>
            </p:custDataLst>
          </p:nvPr>
        </p:nvSpPr>
        <p:spPr>
          <a:xfrm>
            <a:off x="2627784" y="5733256"/>
            <a:ext cx="4176464" cy="287338"/>
          </a:xfrm>
          <a:prstGeom prst="rect">
            <a:avLst/>
          </a:prstGeom>
          <a:solidFill>
            <a:srgbClr val="FFFFFF">
              <a:alpha val="69804"/>
            </a:srgbClr>
          </a:solidFill>
        </p:spPr>
        <p:txBody>
          <a:bodyPr/>
          <a:lstStyle/>
          <a:p>
            <a:r>
              <a:rPr lang="en-GB" dirty="0" smtClean="0"/>
              <a:t>www.lighthouse-od.at</a:t>
            </a:r>
            <a:endParaRPr lang="hu-HU" dirty="0"/>
          </a:p>
        </p:txBody>
      </p:sp>
      <p:sp>
        <p:nvSpPr>
          <p:cNvPr id="6" name="TextBox 5"/>
          <p:cNvSpPr txBox="1"/>
          <p:nvPr/>
        </p:nvSpPr>
        <p:spPr>
          <a:xfrm>
            <a:off x="4500387" y="1974220"/>
            <a:ext cx="914400" cy="914400"/>
          </a:xfrm>
          <a:prstGeom prst="rect">
            <a:avLst/>
          </a:prstGeom>
          <a:solidFill>
            <a:schemeClr val="bg1">
              <a:alpha val="80000"/>
            </a:schemeClr>
          </a:solidFill>
        </p:spPr>
        <p:txBody>
          <a:bodyPr vert="horz" wrap="none" lIns="216000" tIns="45720" rIns="216000" bIns="45720" rtlCol="0" anchor="ctr" anchorCtr="0">
            <a:normAutofit/>
          </a:bodyPr>
          <a:lstStyle/>
          <a:p>
            <a:pPr algn="ctr">
              <a:spcBef>
                <a:spcPct val="20000"/>
              </a:spcBef>
            </a:pPr>
            <a:endParaRPr lang="en-US" sz="1200" i="1" dirty="0">
              <a:solidFill>
                <a:srgbClr val="FFFFFF">
                  <a:lumMod val="50000"/>
                </a:srgbClr>
              </a:solidFill>
              <a:latin typeface="Droid Serif" pitchFamily="18" charset="0"/>
              <a:ea typeface="Droid Serif" pitchFamily="18" charset="0"/>
              <a:cs typeface="Droid Serif" pitchFamily="18" charset="0"/>
            </a:endParaRPr>
          </a:p>
        </p:txBody>
      </p:sp>
      <p:pic>
        <p:nvPicPr>
          <p:cNvPr id="1026" name="Picture 2" descr="http://www.aicr.co.uk/binary_data_uk/2416_logo_aicr__high_def_.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79575" y="1861716"/>
            <a:ext cx="2016224" cy="207679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339752" y="6334720"/>
            <a:ext cx="6552727" cy="432049"/>
          </a:xfrm>
          <a:prstGeom prst="rect">
            <a:avLst/>
          </a:prstGeom>
          <a:solidFill>
            <a:srgbClr val="004167"/>
          </a:solidFill>
          <a:ln>
            <a:noFill/>
          </a:ln>
        </p:spPr>
        <p:txBody>
          <a:bodyPr vert="horz" wrap="square" lIns="36000" tIns="36000" rIns="36000" bIns="36000" rtlCol="0" anchor="ctr" anchorCtr="0">
            <a:noAutofit/>
          </a:bodyPr>
          <a:lstStyle/>
          <a:p>
            <a:pPr>
              <a:spcBef>
                <a:spcPct val="20000"/>
              </a:spcBef>
            </a:pPr>
            <a:r>
              <a:rPr lang="en-GB" sz="1400" i="1" dirty="0">
                <a:solidFill>
                  <a:srgbClr val="FFFFFF"/>
                </a:solidFill>
                <a:latin typeface="Droid Serif" pitchFamily="18" charset="0"/>
                <a:ea typeface="Droid Serif" pitchFamily="18" charset="0"/>
                <a:cs typeface="Droid Serif" pitchFamily="18" charset="0"/>
              </a:rPr>
              <a:t>	          Empowering </a:t>
            </a:r>
            <a:r>
              <a:rPr lang="en-GB" sz="1400" i="1" dirty="0">
                <a:solidFill>
                  <a:srgbClr val="FFFFFF"/>
                </a:solidFill>
                <a:latin typeface="Droid Serif" pitchFamily="18" charset="0"/>
                <a:ea typeface="Droid Serif" pitchFamily="18" charset="0"/>
                <a:cs typeface="Droid Serif" pitchFamily="18" charset="0"/>
              </a:rPr>
              <a:t>your people</a:t>
            </a:r>
          </a:p>
        </p:txBody>
      </p:sp>
    </p:spTree>
    <p:custDataLst>
      <p:tags r:id="rId1"/>
    </p:custDataLst>
    <p:extLst>
      <p:ext uri="{BB962C8B-B14F-4D97-AF65-F5344CB8AC3E}">
        <p14:creationId xmlns:p14="http://schemas.microsoft.com/office/powerpoint/2010/main" val="3922627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2</a:t>
            </a:fld>
            <a:endParaRPr lang="hu-HU" dirty="0">
              <a:solidFill>
                <a:srgbClr val="A8B8D2"/>
              </a:solidFill>
            </a:endParaRPr>
          </a:p>
        </p:txBody>
      </p:sp>
      <p:sp>
        <p:nvSpPr>
          <p:cNvPr id="4" name="Title 3"/>
          <p:cNvSpPr>
            <a:spLocks noGrp="1"/>
          </p:cNvSpPr>
          <p:nvPr>
            <p:ph type="title"/>
          </p:nvPr>
        </p:nvSpPr>
        <p:spPr/>
        <p:txBody>
          <a:bodyPr/>
          <a:lstStyle/>
          <a:p>
            <a:r>
              <a:rPr lang="en-GB" dirty="0" smtClean="0"/>
              <a:t>background</a:t>
            </a:r>
            <a:endParaRPr lang="en-GB" dirty="0"/>
          </a:p>
        </p:txBody>
      </p:sp>
      <p:sp>
        <p:nvSpPr>
          <p:cNvPr id="5" name="Content Placeholder 4"/>
          <p:cNvSpPr>
            <a:spLocks noGrp="1"/>
          </p:cNvSpPr>
          <p:nvPr>
            <p:ph idx="1"/>
          </p:nvPr>
        </p:nvSpPr>
        <p:spPr/>
        <p:txBody>
          <a:bodyPr>
            <a:normAutofit/>
          </a:bodyPr>
          <a:lstStyle/>
          <a:p>
            <a:pPr algn="just">
              <a:spcBef>
                <a:spcPts val="1200"/>
              </a:spcBef>
              <a:spcAft>
                <a:spcPts val="1200"/>
              </a:spcAft>
              <a:buClr>
                <a:srgbClr val="004070"/>
              </a:buClr>
              <a:buFont typeface="Wingdings" panose="05000000000000000000" pitchFamily="2" charset="2"/>
              <a:buChar char="§"/>
            </a:pPr>
            <a:r>
              <a:rPr lang="en-GB" sz="2000" dirty="0" smtClean="0">
                <a:solidFill>
                  <a:schemeClr val="bg1"/>
                </a:solidFill>
              </a:rPr>
              <a:t>As a fast growing, international  association AICR has identified the need to provide learning &amp; development opportunities to their members</a:t>
            </a:r>
          </a:p>
          <a:p>
            <a:pPr algn="just">
              <a:spcBef>
                <a:spcPts val="1200"/>
              </a:spcBef>
              <a:spcAft>
                <a:spcPts val="1200"/>
              </a:spcAft>
              <a:buClr>
                <a:srgbClr val="004070"/>
              </a:buClr>
              <a:buFont typeface="Wingdings" panose="05000000000000000000" pitchFamily="2" charset="2"/>
              <a:buChar char="§"/>
            </a:pPr>
            <a:r>
              <a:rPr lang="en-GB" sz="2000" dirty="0" smtClean="0">
                <a:solidFill>
                  <a:schemeClr val="bg1"/>
                </a:solidFill>
              </a:rPr>
              <a:t>AICR has decided to set up the Leadership Certification (LC) </a:t>
            </a:r>
            <a:r>
              <a:rPr lang="en-GB" sz="2000" dirty="0">
                <a:solidFill>
                  <a:schemeClr val="bg1"/>
                </a:solidFill>
              </a:rPr>
              <a:t>p</a:t>
            </a:r>
            <a:r>
              <a:rPr lang="en-GB" sz="2000" dirty="0" smtClean="0">
                <a:solidFill>
                  <a:schemeClr val="bg1"/>
                </a:solidFill>
              </a:rPr>
              <a:t>rogram with a series of educational modules to create </a:t>
            </a:r>
            <a:r>
              <a:rPr lang="en-GB" sz="2000" dirty="0">
                <a:solidFill>
                  <a:schemeClr val="bg1"/>
                </a:solidFill>
              </a:rPr>
              <a:t>a recognizable sign of excellence in Front </a:t>
            </a:r>
            <a:r>
              <a:rPr lang="en-GB" sz="2000" dirty="0" smtClean="0">
                <a:solidFill>
                  <a:schemeClr val="bg1"/>
                </a:solidFill>
              </a:rPr>
              <a:t>Office</a:t>
            </a:r>
            <a:r>
              <a:rPr lang="en-GB" sz="2000" dirty="0">
                <a:solidFill>
                  <a:schemeClr val="bg1"/>
                </a:solidFill>
              </a:rPr>
              <a:t> </a:t>
            </a:r>
            <a:r>
              <a:rPr lang="en-GB" sz="2000" dirty="0" smtClean="0">
                <a:solidFill>
                  <a:schemeClr val="bg1"/>
                </a:solidFill>
              </a:rPr>
              <a:t>positions</a:t>
            </a:r>
          </a:p>
          <a:p>
            <a:pPr algn="just">
              <a:spcBef>
                <a:spcPts val="1200"/>
              </a:spcBef>
              <a:spcAft>
                <a:spcPts val="1200"/>
              </a:spcAft>
              <a:buClr>
                <a:srgbClr val="004070"/>
              </a:buClr>
              <a:buFont typeface="Wingdings" panose="05000000000000000000" pitchFamily="2" charset="2"/>
              <a:buChar char="§"/>
            </a:pPr>
            <a:r>
              <a:rPr lang="en-GB" sz="2000" dirty="0" smtClean="0">
                <a:solidFill>
                  <a:schemeClr val="bg1"/>
                </a:solidFill>
              </a:rPr>
              <a:t> AICR has approached Lighthouse Organizational Development to assist AICR in the development of the AICR Leadership Certification</a:t>
            </a:r>
            <a:endParaRPr lang="en-GB" sz="2000" dirty="0">
              <a:solidFill>
                <a:schemeClr val="bg1"/>
              </a:solidFill>
            </a:endParaRPr>
          </a:p>
        </p:txBody>
      </p:sp>
    </p:spTree>
    <p:extLst>
      <p:ext uri="{BB962C8B-B14F-4D97-AF65-F5344CB8AC3E}">
        <p14:creationId xmlns:p14="http://schemas.microsoft.com/office/powerpoint/2010/main" val="2525541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3</a:t>
            </a:fld>
            <a:endParaRPr lang="hu-HU" dirty="0">
              <a:solidFill>
                <a:srgbClr val="A8B8D2"/>
              </a:solidFill>
            </a:endParaRPr>
          </a:p>
        </p:txBody>
      </p:sp>
      <p:sp>
        <p:nvSpPr>
          <p:cNvPr id="4" name="Title 3"/>
          <p:cNvSpPr>
            <a:spLocks noGrp="1"/>
          </p:cNvSpPr>
          <p:nvPr>
            <p:ph type="title"/>
          </p:nvPr>
        </p:nvSpPr>
        <p:spPr/>
        <p:txBody>
          <a:bodyPr/>
          <a:lstStyle/>
          <a:p>
            <a:r>
              <a:rPr lang="en-GB" dirty="0" smtClean="0"/>
              <a:t>objectives</a:t>
            </a:r>
            <a:endParaRPr lang="en-GB" dirty="0"/>
          </a:p>
        </p:txBody>
      </p:sp>
      <p:sp>
        <p:nvSpPr>
          <p:cNvPr id="5" name="Content Placeholder 4"/>
          <p:cNvSpPr>
            <a:spLocks noGrp="1"/>
          </p:cNvSpPr>
          <p:nvPr>
            <p:ph idx="1"/>
          </p:nvPr>
        </p:nvSpPr>
        <p:spPr>
          <a:xfrm>
            <a:off x="467544" y="1196752"/>
            <a:ext cx="8229600" cy="5040559"/>
          </a:xfrm>
        </p:spPr>
        <p:txBody>
          <a:bodyPr>
            <a:normAutofit fontScale="85000" lnSpcReduction="10000"/>
          </a:bodyPr>
          <a:lstStyle/>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Offer </a:t>
            </a:r>
            <a:r>
              <a:rPr lang="en-GB" sz="2000" dirty="0">
                <a:solidFill>
                  <a:schemeClr val="bg1"/>
                </a:solidFill>
              </a:rPr>
              <a:t>added value to </a:t>
            </a:r>
            <a:r>
              <a:rPr lang="en-GB" sz="2000" dirty="0" smtClean="0">
                <a:solidFill>
                  <a:schemeClr val="bg1"/>
                </a:solidFill>
              </a:rPr>
              <a:t>AICR members</a:t>
            </a:r>
            <a:endParaRPr lang="en-GB" sz="2000" dirty="0">
              <a:solidFill>
                <a:schemeClr val="bg1"/>
              </a:solidFill>
            </a:endParaRP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Increase AICR membership base</a:t>
            </a:r>
            <a:endParaRPr lang="en-GB" sz="2000" dirty="0">
              <a:solidFill>
                <a:schemeClr val="bg1"/>
              </a:solidFill>
            </a:endParaRP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Increase </a:t>
            </a:r>
            <a:r>
              <a:rPr lang="en-GB" sz="2000" dirty="0">
                <a:solidFill>
                  <a:schemeClr val="bg1"/>
                </a:solidFill>
              </a:rPr>
              <a:t>attractiveness of working in Front Office</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Give </a:t>
            </a:r>
            <a:r>
              <a:rPr lang="en-GB" sz="2000" dirty="0">
                <a:solidFill>
                  <a:schemeClr val="bg1"/>
                </a:solidFill>
              </a:rPr>
              <a:t>members who do not work for hotel chains </a:t>
            </a:r>
            <a:r>
              <a:rPr lang="en-GB" sz="2000" dirty="0" smtClean="0">
                <a:solidFill>
                  <a:schemeClr val="bg1"/>
                </a:solidFill>
              </a:rPr>
              <a:t>the possibility </a:t>
            </a:r>
            <a:r>
              <a:rPr lang="en-GB" sz="2000" dirty="0">
                <a:solidFill>
                  <a:schemeClr val="bg1"/>
                </a:solidFill>
              </a:rPr>
              <a:t>of education and training</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Provide a serious, high-quality development opportunity </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Create a recognizable </a:t>
            </a:r>
            <a:r>
              <a:rPr lang="en-GB" sz="2000" dirty="0">
                <a:solidFill>
                  <a:schemeClr val="bg1"/>
                </a:solidFill>
              </a:rPr>
              <a:t>sign of excellence in Front </a:t>
            </a:r>
            <a:r>
              <a:rPr lang="en-GB" sz="2000" dirty="0" smtClean="0">
                <a:solidFill>
                  <a:schemeClr val="bg1"/>
                </a:solidFill>
              </a:rPr>
              <a:t>Office</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Make LC courses accessible online in order to be accessible to all members from around the world</a:t>
            </a:r>
          </a:p>
          <a:p>
            <a:pPr algn="just">
              <a:spcBef>
                <a:spcPts val="600"/>
              </a:spcBef>
              <a:spcAft>
                <a:spcPts val="600"/>
              </a:spcAft>
              <a:buClr>
                <a:srgbClr val="004070"/>
              </a:buClr>
              <a:buFont typeface="Wingdings" panose="05000000000000000000" pitchFamily="2" charset="2"/>
              <a:buChar char="§"/>
            </a:pPr>
            <a:r>
              <a:rPr lang="en-GB" sz="2000" dirty="0">
                <a:solidFill>
                  <a:schemeClr val="bg1"/>
                </a:solidFill>
              </a:rPr>
              <a:t>Unified design of </a:t>
            </a:r>
            <a:r>
              <a:rPr lang="en-GB" sz="2000" dirty="0" smtClean="0">
                <a:solidFill>
                  <a:schemeClr val="bg1"/>
                </a:solidFill>
              </a:rPr>
              <a:t>all LC courses preferred</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Deploy LC e-learning courses on a Learning Management System (LMS) in order to have all learning content in a single location, with a clear overview of one’s learning journey ahead and progress towards earning the LC</a:t>
            </a:r>
          </a:p>
          <a:p>
            <a:pPr algn="just">
              <a:spcBef>
                <a:spcPts val="600"/>
              </a:spcBef>
              <a:spcAft>
                <a:spcPts val="600"/>
              </a:spcAft>
              <a:buClr>
                <a:srgbClr val="004070"/>
              </a:buClr>
              <a:buFont typeface="Wingdings" panose="05000000000000000000" pitchFamily="2" charset="2"/>
              <a:buChar char="§"/>
            </a:pPr>
            <a:r>
              <a:rPr lang="en-GB" sz="2000" dirty="0" smtClean="0">
                <a:solidFill>
                  <a:schemeClr val="bg1"/>
                </a:solidFill>
              </a:rPr>
              <a:t>Roll-out LC pilot program in January, 2017 with a selected number of courses, collect and incorporate feedback into the overall program design</a:t>
            </a:r>
            <a:endParaRPr lang="en-GB" sz="2000" dirty="0">
              <a:solidFill>
                <a:schemeClr val="bg1"/>
              </a:solidFill>
            </a:endParaRPr>
          </a:p>
        </p:txBody>
      </p:sp>
    </p:spTree>
    <p:extLst>
      <p:ext uri="{BB962C8B-B14F-4D97-AF65-F5344CB8AC3E}">
        <p14:creationId xmlns:p14="http://schemas.microsoft.com/office/powerpoint/2010/main" val="253772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4</a:t>
            </a:fld>
            <a:endParaRPr lang="hu-HU" dirty="0">
              <a:solidFill>
                <a:srgbClr val="A8B8D2"/>
              </a:solidFill>
            </a:endParaRPr>
          </a:p>
        </p:txBody>
      </p:sp>
      <p:sp>
        <p:nvSpPr>
          <p:cNvPr id="3" name="Title 2"/>
          <p:cNvSpPr>
            <a:spLocks noGrp="1"/>
          </p:cNvSpPr>
          <p:nvPr>
            <p:ph type="title"/>
          </p:nvPr>
        </p:nvSpPr>
        <p:spPr/>
        <p:txBody>
          <a:bodyPr/>
          <a:lstStyle/>
          <a:p>
            <a:r>
              <a:rPr lang="en-GB" dirty="0" smtClean="0"/>
              <a:t>Learning Topics required by AICR</a:t>
            </a:r>
            <a:endParaRPr lang="en-GB" dirty="0"/>
          </a:p>
        </p:txBody>
      </p:sp>
      <p:sp>
        <p:nvSpPr>
          <p:cNvPr id="4" name="Rectangle 3"/>
          <p:cNvSpPr/>
          <p:nvPr/>
        </p:nvSpPr>
        <p:spPr>
          <a:xfrm>
            <a:off x="539552" y="1412776"/>
            <a:ext cx="4572000" cy="4262705"/>
          </a:xfrm>
          <a:prstGeom prst="rect">
            <a:avLst/>
          </a:prstGeom>
        </p:spPr>
        <p:txBody>
          <a:bodyPr>
            <a:spAutoFit/>
          </a:bodyPr>
          <a:lstStyle/>
          <a:p>
            <a:pPr marL="285750" indent="-285750">
              <a:spcAft>
                <a:spcPts val="600"/>
              </a:spcAft>
              <a:buClr>
                <a:srgbClr val="004167"/>
              </a:buClr>
              <a:buFont typeface="Wingdings" panose="05000000000000000000" pitchFamily="2" charset="2"/>
              <a:buChar char="§"/>
              <a:defRPr/>
            </a:pPr>
            <a:r>
              <a:rPr lang="en-GB" dirty="0">
                <a:solidFill>
                  <a:srgbClr val="FFFFFF"/>
                </a:solidFill>
              </a:rPr>
              <a:t>Time &amp; Priority Management</a:t>
            </a:r>
          </a:p>
          <a:p>
            <a:pPr marL="285750" indent="-285750">
              <a:spcAft>
                <a:spcPts val="600"/>
              </a:spcAft>
              <a:buClr>
                <a:srgbClr val="004167"/>
              </a:buClr>
              <a:buFont typeface="Wingdings" panose="05000000000000000000" pitchFamily="2" charset="2"/>
              <a:buChar char="§"/>
              <a:defRPr/>
            </a:pPr>
            <a:r>
              <a:rPr lang="en-GB" dirty="0">
                <a:solidFill>
                  <a:srgbClr val="FFFFFF"/>
                </a:solidFill>
              </a:rPr>
              <a:t>Feedback for Performance</a:t>
            </a:r>
          </a:p>
          <a:p>
            <a:pPr marL="285750" indent="-285750">
              <a:spcAft>
                <a:spcPts val="600"/>
              </a:spcAft>
              <a:buClr>
                <a:srgbClr val="004167"/>
              </a:buClr>
              <a:buFont typeface="Wingdings" panose="05000000000000000000" pitchFamily="2" charset="2"/>
              <a:buChar char="§"/>
              <a:defRPr/>
            </a:pPr>
            <a:r>
              <a:rPr lang="en-GB" dirty="0">
                <a:solidFill>
                  <a:srgbClr val="FFFFFF"/>
                </a:solidFill>
              </a:rPr>
              <a:t>Conflict Resolution</a:t>
            </a:r>
          </a:p>
          <a:p>
            <a:pPr marL="285750" indent="-285750">
              <a:spcAft>
                <a:spcPts val="600"/>
              </a:spcAft>
              <a:buClr>
                <a:srgbClr val="004167"/>
              </a:buClr>
              <a:buFont typeface="Wingdings" panose="05000000000000000000" pitchFamily="2" charset="2"/>
              <a:buChar char="§"/>
              <a:defRPr/>
            </a:pPr>
            <a:r>
              <a:rPr lang="en-GB" dirty="0">
                <a:solidFill>
                  <a:srgbClr val="FFFFFF"/>
                </a:solidFill>
              </a:rPr>
              <a:t>Communication Skills</a:t>
            </a:r>
          </a:p>
          <a:p>
            <a:pPr marL="285750" indent="-285750">
              <a:spcAft>
                <a:spcPts val="600"/>
              </a:spcAft>
              <a:buClr>
                <a:srgbClr val="004167"/>
              </a:buClr>
              <a:buFont typeface="Wingdings" panose="05000000000000000000" pitchFamily="2" charset="2"/>
              <a:buChar char="§"/>
              <a:defRPr/>
            </a:pPr>
            <a:r>
              <a:rPr lang="en-GB" dirty="0">
                <a:solidFill>
                  <a:srgbClr val="FFFFFF"/>
                </a:solidFill>
              </a:rPr>
              <a:t>E-Mail </a:t>
            </a:r>
            <a:r>
              <a:rPr lang="en-GB" dirty="0">
                <a:solidFill>
                  <a:srgbClr val="FFFFFF"/>
                </a:solidFill>
              </a:rPr>
              <a:t>Management</a:t>
            </a:r>
          </a:p>
          <a:p>
            <a:pPr marL="285750" indent="-285750">
              <a:spcAft>
                <a:spcPts val="600"/>
              </a:spcAft>
              <a:buClr>
                <a:srgbClr val="004167"/>
              </a:buClr>
              <a:buFont typeface="Wingdings" panose="05000000000000000000" pitchFamily="2" charset="2"/>
              <a:buChar char="§"/>
              <a:defRPr/>
            </a:pPr>
            <a:r>
              <a:rPr lang="en-GB" dirty="0">
                <a:solidFill>
                  <a:srgbClr val="FFFFFF"/>
                </a:solidFill>
              </a:rPr>
              <a:t>Customer </a:t>
            </a:r>
            <a:r>
              <a:rPr lang="en-GB" dirty="0">
                <a:solidFill>
                  <a:srgbClr val="FFFFFF"/>
                </a:solidFill>
              </a:rPr>
              <a:t>Service</a:t>
            </a:r>
          </a:p>
          <a:p>
            <a:pPr marL="285750" indent="-285750">
              <a:spcAft>
                <a:spcPts val="600"/>
              </a:spcAft>
              <a:buClr>
                <a:srgbClr val="004167"/>
              </a:buClr>
              <a:buFont typeface="Wingdings" panose="05000000000000000000" pitchFamily="2" charset="2"/>
              <a:buChar char="§"/>
              <a:defRPr/>
            </a:pPr>
            <a:r>
              <a:rPr lang="en-GB" dirty="0">
                <a:solidFill>
                  <a:srgbClr val="FFFFFF"/>
                </a:solidFill>
              </a:rPr>
              <a:t>Diversity</a:t>
            </a:r>
          </a:p>
          <a:p>
            <a:pPr marL="285750" indent="-285750">
              <a:spcAft>
                <a:spcPts val="600"/>
              </a:spcAft>
              <a:buClr>
                <a:srgbClr val="004167"/>
              </a:buClr>
              <a:buFont typeface="Wingdings" panose="05000000000000000000" pitchFamily="2" charset="2"/>
              <a:buChar char="§"/>
              <a:defRPr/>
            </a:pPr>
            <a:r>
              <a:rPr lang="en-GB" dirty="0">
                <a:solidFill>
                  <a:srgbClr val="FFFFFF"/>
                </a:solidFill>
              </a:rPr>
              <a:t>NLP</a:t>
            </a:r>
            <a:endParaRPr lang="en-GB" dirty="0">
              <a:solidFill>
                <a:srgbClr val="FFFFFF"/>
              </a:solidFill>
            </a:endParaRPr>
          </a:p>
          <a:p>
            <a:pPr marL="285750" indent="-285750">
              <a:spcAft>
                <a:spcPts val="600"/>
              </a:spcAft>
              <a:buClr>
                <a:srgbClr val="004167"/>
              </a:buClr>
              <a:buFont typeface="Wingdings" panose="05000000000000000000" pitchFamily="2" charset="2"/>
              <a:buChar char="§"/>
              <a:defRPr/>
            </a:pPr>
            <a:endParaRPr lang="en-GB" dirty="0">
              <a:solidFill>
                <a:srgbClr val="FFFFFF"/>
              </a:solidFill>
            </a:endParaRPr>
          </a:p>
          <a:p>
            <a:pPr marL="285750" indent="-285750">
              <a:spcAft>
                <a:spcPts val="600"/>
              </a:spcAft>
              <a:buClr>
                <a:srgbClr val="004167"/>
              </a:buClr>
              <a:buFont typeface="Wingdings" panose="05000000000000000000" pitchFamily="2" charset="2"/>
              <a:buChar char="§"/>
              <a:defRPr/>
            </a:pPr>
            <a:endParaRPr lang="en-GB" dirty="0">
              <a:solidFill>
                <a:srgbClr val="FFFFFF"/>
              </a:solidFill>
            </a:endParaRPr>
          </a:p>
          <a:p>
            <a:pPr marL="266700" indent="-266700">
              <a:spcAft>
                <a:spcPts val="600"/>
              </a:spcAft>
              <a:buFont typeface="Wingdings" panose="05000000000000000000" pitchFamily="2" charset="2"/>
              <a:buChar char="§"/>
              <a:defRPr/>
            </a:pPr>
            <a:endParaRPr lang="en-GB" dirty="0">
              <a:solidFill>
                <a:srgbClr val="FFFFFF"/>
              </a:solidFill>
            </a:endParaRPr>
          </a:p>
          <a:p>
            <a:pPr marL="88900" indent="-88900">
              <a:spcAft>
                <a:spcPts val="600"/>
              </a:spcAft>
              <a:buFont typeface="Wingdings" panose="05000000000000000000" pitchFamily="2" charset="2"/>
              <a:buChar char="§"/>
              <a:defRPr/>
            </a:pPr>
            <a:endParaRPr lang="en-GB" dirty="0">
              <a:solidFill>
                <a:srgbClr val="004171"/>
              </a:solidFill>
            </a:endParaRPr>
          </a:p>
        </p:txBody>
      </p:sp>
      <p:sp>
        <p:nvSpPr>
          <p:cNvPr id="18" name="Rectangle 17"/>
          <p:cNvSpPr/>
          <p:nvPr/>
        </p:nvSpPr>
        <p:spPr>
          <a:xfrm>
            <a:off x="4590513" y="1412776"/>
            <a:ext cx="4680520" cy="3508653"/>
          </a:xfrm>
          <a:prstGeom prst="rect">
            <a:avLst/>
          </a:prstGeom>
        </p:spPr>
        <p:txBody>
          <a:bodyPr wrap="square">
            <a:spAutoFit/>
          </a:bodyPr>
          <a:lstStyle/>
          <a:p>
            <a:pPr marL="266700" indent="-266700">
              <a:spcAft>
                <a:spcPts val="600"/>
              </a:spcAft>
              <a:buClr>
                <a:srgbClr val="004167"/>
              </a:buClr>
              <a:buFont typeface="Wingdings" panose="05000000000000000000" pitchFamily="2" charset="2"/>
              <a:buChar char="§"/>
              <a:defRPr/>
            </a:pPr>
            <a:r>
              <a:rPr lang="en-GB" dirty="0">
                <a:solidFill>
                  <a:srgbClr val="FFFFFF"/>
                </a:solidFill>
              </a:rPr>
              <a:t>Poise and Deportment &amp; Business </a:t>
            </a:r>
            <a:r>
              <a:rPr lang="en-GB" dirty="0">
                <a:solidFill>
                  <a:srgbClr val="FFFFFF"/>
                </a:solidFill>
              </a:rPr>
              <a:t>Etiquette</a:t>
            </a:r>
          </a:p>
          <a:p>
            <a:pPr marL="266700" indent="-266700">
              <a:spcAft>
                <a:spcPts val="600"/>
              </a:spcAft>
              <a:buClr>
                <a:srgbClr val="004167"/>
              </a:buClr>
              <a:buFont typeface="Wingdings" panose="05000000000000000000" pitchFamily="2" charset="2"/>
              <a:buChar char="§"/>
              <a:defRPr/>
            </a:pPr>
            <a:r>
              <a:rPr lang="en-GB" dirty="0">
                <a:solidFill>
                  <a:srgbClr val="FFFFFF"/>
                </a:solidFill>
              </a:rPr>
              <a:t>Negotiation Skills</a:t>
            </a:r>
          </a:p>
          <a:p>
            <a:pPr marL="266700" indent="-266700">
              <a:spcAft>
                <a:spcPts val="600"/>
              </a:spcAft>
              <a:buClr>
                <a:srgbClr val="004167"/>
              </a:buClr>
              <a:buFont typeface="Wingdings" panose="05000000000000000000" pitchFamily="2" charset="2"/>
              <a:buChar char="§"/>
              <a:defRPr/>
            </a:pPr>
            <a:r>
              <a:rPr lang="en-GB" dirty="0">
                <a:solidFill>
                  <a:srgbClr val="FFFFFF"/>
                </a:solidFill>
              </a:rPr>
              <a:t>Leadership </a:t>
            </a:r>
            <a:r>
              <a:rPr lang="en-GB" dirty="0">
                <a:solidFill>
                  <a:srgbClr val="FFFFFF"/>
                </a:solidFill>
              </a:rPr>
              <a:t>skills</a:t>
            </a:r>
          </a:p>
          <a:p>
            <a:pPr marL="266700" indent="-266700">
              <a:spcAft>
                <a:spcPts val="600"/>
              </a:spcAft>
              <a:buClr>
                <a:srgbClr val="004167"/>
              </a:buClr>
              <a:buFont typeface="Wingdings" panose="05000000000000000000" pitchFamily="2" charset="2"/>
              <a:buChar char="§"/>
              <a:defRPr/>
            </a:pPr>
            <a:r>
              <a:rPr lang="en-US" dirty="0">
                <a:solidFill>
                  <a:srgbClr val="FFFFFF"/>
                </a:solidFill>
              </a:rPr>
              <a:t>Managing Your Personal Brand</a:t>
            </a:r>
            <a:endParaRPr lang="en-US" dirty="0">
              <a:solidFill>
                <a:srgbClr val="FFFFFF"/>
              </a:solidFill>
            </a:endParaRPr>
          </a:p>
          <a:p>
            <a:pPr marL="266700" indent="-266700">
              <a:spcAft>
                <a:spcPts val="600"/>
              </a:spcAft>
              <a:buClr>
                <a:srgbClr val="004167"/>
              </a:buClr>
              <a:buFont typeface="Wingdings" panose="05000000000000000000" pitchFamily="2" charset="2"/>
              <a:buChar char="§"/>
              <a:defRPr/>
            </a:pPr>
            <a:r>
              <a:rPr lang="en-GB" dirty="0">
                <a:solidFill>
                  <a:srgbClr val="FFFFFF"/>
                </a:solidFill>
              </a:rPr>
              <a:t>Driving </a:t>
            </a:r>
            <a:r>
              <a:rPr lang="en-GB" dirty="0">
                <a:solidFill>
                  <a:srgbClr val="FFFFFF"/>
                </a:solidFill>
              </a:rPr>
              <a:t>Business </a:t>
            </a:r>
            <a:r>
              <a:rPr lang="en-GB" dirty="0">
                <a:solidFill>
                  <a:srgbClr val="FFFFFF"/>
                </a:solidFill>
              </a:rPr>
              <a:t>Results</a:t>
            </a:r>
          </a:p>
          <a:p>
            <a:pPr marL="266700" indent="-266700">
              <a:spcAft>
                <a:spcPts val="600"/>
              </a:spcAft>
              <a:buClr>
                <a:srgbClr val="004167"/>
              </a:buClr>
              <a:buFont typeface="Wingdings" panose="05000000000000000000" pitchFamily="2" charset="2"/>
              <a:buChar char="§"/>
              <a:defRPr/>
            </a:pPr>
            <a:r>
              <a:rPr lang="en-GB" dirty="0">
                <a:solidFill>
                  <a:srgbClr val="FFFFFF"/>
                </a:solidFill>
              </a:rPr>
              <a:t>Mentoring</a:t>
            </a:r>
          </a:p>
          <a:p>
            <a:pPr marL="266700" indent="-266700">
              <a:spcAft>
                <a:spcPts val="600"/>
              </a:spcAft>
              <a:buClr>
                <a:srgbClr val="004167"/>
              </a:buClr>
              <a:buFont typeface="Wingdings" panose="05000000000000000000" pitchFamily="2" charset="2"/>
              <a:buChar char="§"/>
              <a:defRPr/>
            </a:pPr>
            <a:r>
              <a:rPr lang="en-GB" dirty="0">
                <a:solidFill>
                  <a:srgbClr val="FFFFFF"/>
                </a:solidFill>
              </a:rPr>
              <a:t>Team Work </a:t>
            </a:r>
            <a:r>
              <a:rPr lang="en-GB" sz="1600" dirty="0">
                <a:solidFill>
                  <a:srgbClr val="FFFFFF"/>
                </a:solidFill>
              </a:rPr>
              <a:t>(</a:t>
            </a:r>
            <a:r>
              <a:rPr lang="en-GB" sz="1600" dirty="0">
                <a:solidFill>
                  <a:srgbClr val="FFFFFF"/>
                </a:solidFill>
              </a:rPr>
              <a:t>recommended by Lighthouse)</a:t>
            </a:r>
            <a:endParaRPr lang="en-GB" sz="1600" dirty="0">
              <a:solidFill>
                <a:srgbClr val="FFFFFF"/>
              </a:solidFill>
            </a:endParaRPr>
          </a:p>
          <a:p>
            <a:pPr marL="266700" indent="-266700">
              <a:spcAft>
                <a:spcPts val="600"/>
              </a:spcAft>
              <a:buClr>
                <a:srgbClr val="004167"/>
              </a:buClr>
              <a:buFont typeface="Wingdings" panose="05000000000000000000" pitchFamily="2" charset="2"/>
              <a:buChar char="§"/>
              <a:defRPr/>
            </a:pPr>
            <a:endParaRPr lang="en-GB" dirty="0">
              <a:solidFill>
                <a:srgbClr val="FFFFFF"/>
              </a:solidFill>
            </a:endParaRPr>
          </a:p>
          <a:p>
            <a:pPr marL="266700" indent="-266700">
              <a:spcAft>
                <a:spcPts val="600"/>
              </a:spcAft>
              <a:buClr>
                <a:srgbClr val="004167"/>
              </a:buClr>
              <a:buFont typeface="Wingdings" panose="05000000000000000000" pitchFamily="2" charset="2"/>
              <a:buChar char="§"/>
              <a:defRPr/>
            </a:pPr>
            <a:endParaRPr lang="en-GB" sz="2000" dirty="0">
              <a:solidFill>
                <a:srgbClr val="FFFFFF"/>
              </a:solidFill>
            </a:endParaRPr>
          </a:p>
        </p:txBody>
      </p:sp>
    </p:spTree>
    <p:extLst>
      <p:ext uri="{BB962C8B-B14F-4D97-AF65-F5344CB8AC3E}">
        <p14:creationId xmlns:p14="http://schemas.microsoft.com/office/powerpoint/2010/main" val="370282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84788" y="5420829"/>
            <a:ext cx="3385274" cy="276999"/>
          </a:xfrm>
          <a:prstGeom prst="rect">
            <a:avLst/>
          </a:prstGeom>
          <a:solidFill>
            <a:schemeClr val="bg1"/>
          </a:solidFill>
        </p:spPr>
        <p:txBody>
          <a:bodyPr wrap="square">
            <a:spAutoFit/>
          </a:bodyPr>
          <a:lstStyle/>
          <a:p>
            <a:pPr algn="ctr"/>
            <a:endParaRPr lang="en-GB" sz="1200" dirty="0">
              <a:solidFill>
                <a:srgbClr val="004167"/>
              </a:solidFill>
            </a:endParaRPr>
          </a:p>
        </p:txBody>
      </p:sp>
      <p:sp>
        <p:nvSpPr>
          <p:cNvPr id="33" name="Rectangle 32"/>
          <p:cNvSpPr/>
          <p:nvPr/>
        </p:nvSpPr>
        <p:spPr>
          <a:xfrm>
            <a:off x="699148" y="4613590"/>
            <a:ext cx="3385274" cy="276999"/>
          </a:xfrm>
          <a:prstGeom prst="rect">
            <a:avLst/>
          </a:prstGeom>
          <a:solidFill>
            <a:schemeClr val="bg1"/>
          </a:solidFill>
        </p:spPr>
        <p:txBody>
          <a:bodyPr wrap="square">
            <a:spAutoFit/>
          </a:bodyPr>
          <a:lstStyle/>
          <a:p>
            <a:pPr algn="ctr"/>
            <a:endParaRPr lang="en-GB" sz="1200" dirty="0">
              <a:solidFill>
                <a:srgbClr val="004167"/>
              </a:solidFill>
            </a:endParaRPr>
          </a:p>
        </p:txBody>
      </p:sp>
      <p:sp>
        <p:nvSpPr>
          <p:cNvPr id="28" name="Rectangle 27"/>
          <p:cNvSpPr/>
          <p:nvPr/>
        </p:nvSpPr>
        <p:spPr>
          <a:xfrm>
            <a:off x="487086" y="4613108"/>
            <a:ext cx="3385274" cy="646331"/>
          </a:xfrm>
          <a:prstGeom prst="rect">
            <a:avLst/>
          </a:prstGeom>
          <a:solidFill>
            <a:schemeClr val="bg1"/>
          </a:solidFill>
        </p:spPr>
        <p:txBody>
          <a:bodyPr wrap="square">
            <a:spAutoFit/>
          </a:bodyPr>
          <a:lstStyle/>
          <a:p>
            <a:r>
              <a:rPr lang="en-GB" sz="1200" b="1" dirty="0">
                <a:solidFill>
                  <a:srgbClr val="004171"/>
                </a:solidFill>
              </a:rPr>
              <a:t>                  SKILL DEVELOPMENT </a:t>
            </a:r>
          </a:p>
          <a:p>
            <a:pPr algn="ctr"/>
            <a:r>
              <a:rPr lang="en-GB" sz="1200" dirty="0">
                <a:solidFill>
                  <a:srgbClr val="004167"/>
                </a:solidFill>
              </a:rPr>
              <a:t>Attain </a:t>
            </a:r>
            <a:r>
              <a:rPr lang="en-GB" sz="1200" dirty="0">
                <a:solidFill>
                  <a:srgbClr val="004167"/>
                </a:solidFill>
              </a:rPr>
              <a:t>strong communication skills and relevant, applicable industry related skills </a:t>
            </a:r>
          </a:p>
        </p:txBody>
      </p:sp>
      <p:sp>
        <p:nvSpPr>
          <p:cNvPr id="31" name="Rectangle 30"/>
          <p:cNvSpPr/>
          <p:nvPr/>
        </p:nvSpPr>
        <p:spPr>
          <a:xfrm>
            <a:off x="487086" y="5420829"/>
            <a:ext cx="2886178" cy="646331"/>
          </a:xfrm>
          <a:prstGeom prst="rect">
            <a:avLst/>
          </a:prstGeom>
          <a:solidFill>
            <a:schemeClr val="bg1"/>
          </a:solidFill>
        </p:spPr>
        <p:txBody>
          <a:bodyPr wrap="square">
            <a:spAutoFit/>
          </a:bodyPr>
          <a:lstStyle/>
          <a:p>
            <a:pPr algn="ctr"/>
            <a:r>
              <a:rPr lang="en-GB" sz="1200" b="1" dirty="0">
                <a:solidFill>
                  <a:srgbClr val="004171"/>
                </a:solidFill>
              </a:rPr>
              <a:t>SELF-AWARENESS</a:t>
            </a:r>
          </a:p>
          <a:p>
            <a:pPr algn="ctr"/>
            <a:r>
              <a:rPr lang="en-GB" sz="1200" dirty="0">
                <a:solidFill>
                  <a:srgbClr val="004167"/>
                </a:solidFill>
              </a:rPr>
              <a:t>Build self-awareness as foundation for development</a:t>
            </a:r>
            <a:endParaRPr lang="en-GB" sz="1200" dirty="0">
              <a:solidFill>
                <a:srgbClr val="004167"/>
              </a:solidFill>
            </a:endParaRPr>
          </a:p>
        </p:txBody>
      </p:sp>
      <p:sp>
        <p:nvSpPr>
          <p:cNvPr id="29" name="Rectangle 28"/>
          <p:cNvSpPr/>
          <p:nvPr/>
        </p:nvSpPr>
        <p:spPr>
          <a:xfrm>
            <a:off x="500282" y="3796822"/>
            <a:ext cx="4492903" cy="646331"/>
          </a:xfrm>
          <a:prstGeom prst="rect">
            <a:avLst/>
          </a:prstGeom>
          <a:solidFill>
            <a:schemeClr val="bg1"/>
          </a:solidFill>
        </p:spPr>
        <p:txBody>
          <a:bodyPr wrap="square">
            <a:spAutoFit/>
          </a:bodyPr>
          <a:lstStyle/>
          <a:p>
            <a:r>
              <a:rPr lang="en-GB" sz="1200" b="1" dirty="0">
                <a:solidFill>
                  <a:srgbClr val="004171"/>
                </a:solidFill>
              </a:rPr>
              <a:t> </a:t>
            </a:r>
            <a:r>
              <a:rPr lang="en-GB" sz="1200" b="1" dirty="0">
                <a:solidFill>
                  <a:srgbClr val="004171"/>
                </a:solidFill>
              </a:rPr>
              <a:t>                SOCIAL INTELLIGENCE / CONTEXT /</a:t>
            </a:r>
          </a:p>
          <a:p>
            <a:r>
              <a:rPr lang="en-GB" sz="1200" b="1" dirty="0">
                <a:solidFill>
                  <a:srgbClr val="004171"/>
                </a:solidFill>
              </a:rPr>
              <a:t> </a:t>
            </a:r>
            <a:r>
              <a:rPr lang="en-GB" sz="1200" b="1" dirty="0">
                <a:solidFill>
                  <a:srgbClr val="004171"/>
                </a:solidFill>
              </a:rPr>
              <a:t>                                    APPLICATION</a:t>
            </a:r>
          </a:p>
          <a:p>
            <a:pPr algn="ctr"/>
            <a:r>
              <a:rPr lang="en-GB" sz="1200" dirty="0">
                <a:solidFill>
                  <a:srgbClr val="004167"/>
                </a:solidFill>
              </a:rPr>
              <a:t>Application for excellence and leadership</a:t>
            </a:r>
          </a:p>
        </p:txBody>
      </p:sp>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5</a:t>
            </a:fld>
            <a:endParaRPr lang="hu-HU" dirty="0">
              <a:solidFill>
                <a:srgbClr val="A8B8D2"/>
              </a:solidFill>
            </a:endParaRPr>
          </a:p>
        </p:txBody>
      </p:sp>
      <p:sp>
        <p:nvSpPr>
          <p:cNvPr id="3" name="Title 2"/>
          <p:cNvSpPr>
            <a:spLocks noGrp="1"/>
          </p:cNvSpPr>
          <p:nvPr>
            <p:ph type="title"/>
          </p:nvPr>
        </p:nvSpPr>
        <p:spPr/>
        <p:txBody>
          <a:bodyPr/>
          <a:lstStyle/>
          <a:p>
            <a:r>
              <a:rPr lang="en-GB" dirty="0" smtClean="0"/>
              <a:t>methodology</a:t>
            </a:r>
            <a:endParaRPr lang="en-GB" dirty="0"/>
          </a:p>
        </p:txBody>
      </p:sp>
      <p:sp>
        <p:nvSpPr>
          <p:cNvPr id="18" name="Rectangle 17"/>
          <p:cNvSpPr/>
          <p:nvPr/>
        </p:nvSpPr>
        <p:spPr>
          <a:xfrm>
            <a:off x="6588224" y="3372087"/>
            <a:ext cx="2016224" cy="1384995"/>
          </a:xfrm>
          <a:prstGeom prst="rect">
            <a:avLst/>
          </a:prstGeom>
        </p:spPr>
        <p:txBody>
          <a:bodyPr wrap="square">
            <a:spAutoFit/>
          </a:bodyPr>
          <a:lstStyle/>
          <a:p>
            <a:pPr algn="just"/>
            <a:r>
              <a:rPr lang="en-GB" sz="1200" dirty="0">
                <a:solidFill>
                  <a:srgbClr val="FFFFFF"/>
                </a:solidFill>
              </a:rPr>
              <a:t>In order to give developmental support and accompany learners on their learning journey </a:t>
            </a:r>
            <a:r>
              <a:rPr lang="en-GB" sz="1200" dirty="0">
                <a:solidFill>
                  <a:srgbClr val="FFFFFF"/>
                </a:solidFill>
              </a:rPr>
              <a:t> </a:t>
            </a:r>
            <a:r>
              <a:rPr lang="en-GB" sz="1200" dirty="0">
                <a:solidFill>
                  <a:srgbClr val="FFFFFF"/>
                </a:solidFill>
              </a:rPr>
              <a:t>the acquisition of new skills will be </a:t>
            </a:r>
            <a:r>
              <a:rPr lang="en-GB" sz="1200" dirty="0">
                <a:solidFill>
                  <a:srgbClr val="FFFFFF"/>
                </a:solidFill>
              </a:rPr>
              <a:t>r</a:t>
            </a:r>
            <a:r>
              <a:rPr lang="en-GB" sz="1200" dirty="0">
                <a:solidFill>
                  <a:srgbClr val="FFFFFF"/>
                </a:solidFill>
              </a:rPr>
              <a:t>einforced by individual online coaching.</a:t>
            </a:r>
            <a:endParaRPr lang="en-GB" sz="1200" dirty="0">
              <a:solidFill>
                <a:srgbClr val="FFFFFF"/>
              </a:solidFill>
            </a:endParaRPr>
          </a:p>
        </p:txBody>
      </p:sp>
      <p:sp>
        <p:nvSpPr>
          <p:cNvPr id="19" name="Rectangle 18"/>
          <p:cNvSpPr/>
          <p:nvPr/>
        </p:nvSpPr>
        <p:spPr>
          <a:xfrm>
            <a:off x="444991" y="1231369"/>
            <a:ext cx="8239555" cy="1754326"/>
          </a:xfrm>
          <a:prstGeom prst="rect">
            <a:avLst/>
          </a:prstGeom>
        </p:spPr>
        <p:txBody>
          <a:bodyPr wrap="square">
            <a:spAutoFit/>
          </a:bodyPr>
          <a:lstStyle/>
          <a:p>
            <a:pPr algn="just"/>
            <a:r>
              <a:rPr lang="en-GB" dirty="0">
                <a:solidFill>
                  <a:srgbClr val="FFFFFF"/>
                </a:solidFill>
              </a:rPr>
              <a:t>A</a:t>
            </a:r>
            <a:r>
              <a:rPr lang="en-GB" dirty="0">
                <a:solidFill>
                  <a:srgbClr val="FFFFFF"/>
                </a:solidFill>
              </a:rPr>
              <a:t>bove learning topics are split between 3 modules in a way that  participants will first establish a strong foundation for development by building self-awareness, then acquiring the necessary skills to excel in their positions and last but not least rounding out the development process with social intelligence and leadership skills, thus putting newly acquired skills in the context of working with and leading others.</a:t>
            </a:r>
          </a:p>
        </p:txBody>
      </p:sp>
      <p:sp>
        <p:nvSpPr>
          <p:cNvPr id="21" name="Rectangle 20"/>
          <p:cNvSpPr/>
          <p:nvPr/>
        </p:nvSpPr>
        <p:spPr>
          <a:xfrm rot="8820000">
            <a:off x="6037244" y="2739046"/>
            <a:ext cx="259116" cy="3575251"/>
          </a:xfrm>
          <a:prstGeom prst="rect">
            <a:avLst/>
          </a:prstGeom>
          <a:solidFill>
            <a:srgbClr val="004167"/>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600" b="1" dirty="0">
                <a:solidFill>
                  <a:srgbClr val="FFFFFF"/>
                </a:solidFill>
              </a:rPr>
              <a:t>Coaching</a:t>
            </a:r>
            <a:endParaRPr lang="en-GB" sz="1600" b="1" dirty="0">
              <a:solidFill>
                <a:srgbClr val="FFFFFF"/>
              </a:solidFill>
            </a:endParaRPr>
          </a:p>
        </p:txBody>
      </p:sp>
      <p:sp>
        <p:nvSpPr>
          <p:cNvPr id="15" name="Isosceles Triangle 14"/>
          <p:cNvSpPr/>
          <p:nvPr/>
        </p:nvSpPr>
        <p:spPr>
          <a:xfrm>
            <a:off x="3045806" y="3126800"/>
            <a:ext cx="3950332" cy="2966496"/>
          </a:xfrm>
          <a:prstGeom prst="triangle">
            <a:avLst>
              <a:gd name="adj" fmla="val 5073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rgbClr val="FFFFFF"/>
              </a:solidFill>
            </a:endParaRPr>
          </a:p>
        </p:txBody>
      </p:sp>
      <p:sp>
        <p:nvSpPr>
          <p:cNvPr id="17" name="Rectangle 16"/>
          <p:cNvSpPr/>
          <p:nvPr/>
        </p:nvSpPr>
        <p:spPr>
          <a:xfrm>
            <a:off x="3618868" y="3858291"/>
            <a:ext cx="2808312" cy="738664"/>
          </a:xfrm>
          <a:prstGeom prst="rect">
            <a:avLst/>
          </a:prstGeom>
        </p:spPr>
        <p:txBody>
          <a:bodyPr wrap="square">
            <a:spAutoFit/>
          </a:bodyPr>
          <a:lstStyle/>
          <a:p>
            <a:pPr algn="ctr"/>
            <a:r>
              <a:rPr lang="en-GB" sz="1400" dirty="0">
                <a:solidFill>
                  <a:srgbClr val="004171"/>
                </a:solidFill>
              </a:rPr>
              <a:t>Team </a:t>
            </a:r>
            <a:r>
              <a:rPr lang="en-GB" sz="1400" dirty="0">
                <a:solidFill>
                  <a:srgbClr val="004171"/>
                </a:solidFill>
              </a:rPr>
              <a:t>Work </a:t>
            </a:r>
            <a:endParaRPr lang="en-GB" sz="1400" dirty="0">
              <a:solidFill>
                <a:srgbClr val="004171"/>
              </a:solidFill>
            </a:endParaRPr>
          </a:p>
          <a:p>
            <a:pPr algn="ctr"/>
            <a:r>
              <a:rPr lang="en-GB" sz="1400" dirty="0">
                <a:solidFill>
                  <a:srgbClr val="004171"/>
                </a:solidFill>
              </a:rPr>
              <a:t>&amp; </a:t>
            </a:r>
          </a:p>
          <a:p>
            <a:pPr algn="ctr"/>
            <a:r>
              <a:rPr lang="en-GB" sz="1400" dirty="0">
                <a:solidFill>
                  <a:srgbClr val="004171"/>
                </a:solidFill>
              </a:rPr>
              <a:t>Leadership</a:t>
            </a:r>
            <a:endParaRPr lang="en-GB" sz="1400" dirty="0">
              <a:solidFill>
                <a:srgbClr val="004171"/>
              </a:solidFill>
            </a:endParaRPr>
          </a:p>
        </p:txBody>
      </p:sp>
      <p:sp>
        <p:nvSpPr>
          <p:cNvPr id="13" name="Rectangle 12"/>
          <p:cNvSpPr/>
          <p:nvPr/>
        </p:nvSpPr>
        <p:spPr>
          <a:xfrm>
            <a:off x="3995958" y="4704690"/>
            <a:ext cx="1991972" cy="523220"/>
          </a:xfrm>
          <a:prstGeom prst="rect">
            <a:avLst/>
          </a:prstGeom>
        </p:spPr>
        <p:txBody>
          <a:bodyPr wrap="square">
            <a:spAutoFit/>
          </a:bodyPr>
          <a:lstStyle/>
          <a:p>
            <a:pPr algn="ctr"/>
            <a:r>
              <a:rPr lang="en-GB" sz="1400" dirty="0">
                <a:solidFill>
                  <a:srgbClr val="004171"/>
                </a:solidFill>
              </a:rPr>
              <a:t>Customer </a:t>
            </a:r>
            <a:r>
              <a:rPr lang="en-GB" sz="1400" dirty="0">
                <a:solidFill>
                  <a:srgbClr val="004171"/>
                </a:solidFill>
              </a:rPr>
              <a:t>Service </a:t>
            </a:r>
            <a:endParaRPr lang="en-GB" sz="1400" dirty="0">
              <a:solidFill>
                <a:srgbClr val="004171"/>
              </a:solidFill>
            </a:endParaRPr>
          </a:p>
          <a:p>
            <a:pPr algn="ctr"/>
            <a:r>
              <a:rPr lang="en-GB" sz="1400" dirty="0">
                <a:solidFill>
                  <a:srgbClr val="004171"/>
                </a:solidFill>
              </a:rPr>
              <a:t>Excellence</a:t>
            </a:r>
            <a:endParaRPr lang="en-GB" sz="1400" dirty="0">
              <a:solidFill>
                <a:srgbClr val="004171"/>
              </a:solidFill>
            </a:endParaRPr>
          </a:p>
        </p:txBody>
      </p:sp>
      <p:sp>
        <p:nvSpPr>
          <p:cNvPr id="12" name="Rectangle 11"/>
          <p:cNvSpPr/>
          <p:nvPr/>
        </p:nvSpPr>
        <p:spPr>
          <a:xfrm>
            <a:off x="3548290" y="5565977"/>
            <a:ext cx="2916183" cy="307777"/>
          </a:xfrm>
          <a:prstGeom prst="rect">
            <a:avLst/>
          </a:prstGeom>
        </p:spPr>
        <p:txBody>
          <a:bodyPr wrap="none">
            <a:spAutoFit/>
          </a:bodyPr>
          <a:lstStyle/>
          <a:p>
            <a:r>
              <a:rPr lang="en-GB" sz="1400" dirty="0">
                <a:solidFill>
                  <a:srgbClr val="004171"/>
                </a:solidFill>
              </a:rPr>
              <a:t>Self-Awareness </a:t>
            </a:r>
            <a:r>
              <a:rPr lang="en-GB" sz="1400" dirty="0">
                <a:solidFill>
                  <a:srgbClr val="004171"/>
                </a:solidFill>
              </a:rPr>
              <a:t>&amp; </a:t>
            </a:r>
            <a:r>
              <a:rPr lang="en-GB" sz="1400" dirty="0">
                <a:solidFill>
                  <a:srgbClr val="004171"/>
                </a:solidFill>
              </a:rPr>
              <a:t>Communication</a:t>
            </a:r>
          </a:p>
        </p:txBody>
      </p:sp>
      <p:cxnSp>
        <p:nvCxnSpPr>
          <p:cNvPr id="22" name="Straight Connector 21"/>
          <p:cNvCxnSpPr>
            <a:stCxn id="15" idx="1"/>
            <a:endCxn id="15" idx="5"/>
          </p:cNvCxnSpPr>
          <p:nvPr/>
        </p:nvCxnSpPr>
        <p:spPr>
          <a:xfrm>
            <a:off x="4047827" y="4610048"/>
            <a:ext cx="1975166" cy="0"/>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cxnSp>
        <p:nvCxnSpPr>
          <p:cNvPr id="24" name="Straight Connector 23"/>
          <p:cNvCxnSpPr/>
          <p:nvPr/>
        </p:nvCxnSpPr>
        <p:spPr>
          <a:xfrm>
            <a:off x="3567581" y="5312728"/>
            <a:ext cx="291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024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6</a:t>
            </a:fld>
            <a:endParaRPr lang="hu-HU" dirty="0">
              <a:solidFill>
                <a:srgbClr val="A8B8D2"/>
              </a:solidFill>
            </a:endParaRPr>
          </a:p>
        </p:txBody>
      </p:sp>
      <p:sp>
        <p:nvSpPr>
          <p:cNvPr id="3" name="Title 2"/>
          <p:cNvSpPr>
            <a:spLocks noGrp="1"/>
          </p:cNvSpPr>
          <p:nvPr>
            <p:ph type="title"/>
          </p:nvPr>
        </p:nvSpPr>
        <p:spPr/>
        <p:txBody>
          <a:bodyPr/>
          <a:lstStyle/>
          <a:p>
            <a:r>
              <a:rPr lang="en-GB" dirty="0" smtClean="0"/>
              <a:t>methodology</a:t>
            </a:r>
            <a:endParaRPr lang="en-GB" dirty="0"/>
          </a:p>
        </p:txBody>
      </p:sp>
      <p:sp>
        <p:nvSpPr>
          <p:cNvPr id="5" name="Rectangle 4"/>
          <p:cNvSpPr/>
          <p:nvPr/>
        </p:nvSpPr>
        <p:spPr>
          <a:xfrm>
            <a:off x="251520" y="1141760"/>
            <a:ext cx="8640960" cy="4139595"/>
          </a:xfrm>
          <a:prstGeom prst="rect">
            <a:avLst/>
          </a:prstGeom>
        </p:spPr>
        <p:txBody>
          <a:bodyPr wrap="square">
            <a:spAutoFit/>
          </a:bodyPr>
          <a:lstStyle/>
          <a:p>
            <a:pPr marL="455613" indent="-180975" algn="just">
              <a:spcAft>
                <a:spcPts val="600"/>
              </a:spcAft>
              <a:buClr>
                <a:srgbClr val="004070"/>
              </a:buClr>
              <a:buFont typeface="Wingdings" panose="05000000000000000000" pitchFamily="2" charset="2"/>
              <a:buChar char="§"/>
            </a:pPr>
            <a:r>
              <a:rPr lang="en-GB" sz="1100" b="1" dirty="0">
                <a:solidFill>
                  <a:srgbClr val="FFFFFF"/>
                </a:solidFill>
              </a:rPr>
              <a:t>NBI Assessment</a:t>
            </a:r>
          </a:p>
          <a:p>
            <a:pPr marL="180975" algn="just">
              <a:buClr>
                <a:srgbClr val="004070"/>
              </a:buClr>
            </a:pPr>
            <a:r>
              <a:rPr lang="en-GB" sz="1100" dirty="0">
                <a:solidFill>
                  <a:srgbClr val="FFFFFF"/>
                </a:solidFill>
              </a:rPr>
              <a:t>As a foundation for the program, we are going to use the Neethling Brain Instrument (NBI), which is the most comprehensive assessment of whole brain thinking instruments currently in existence that helps </a:t>
            </a:r>
            <a:r>
              <a:rPr lang="en-GB" sz="1100" dirty="0">
                <a:solidFill>
                  <a:srgbClr val="FFFFFF"/>
                </a:solidFill>
              </a:rPr>
              <a:t>participants understand their thinking </a:t>
            </a:r>
            <a:r>
              <a:rPr lang="en-GB" sz="1100" dirty="0">
                <a:solidFill>
                  <a:srgbClr val="FFFFFF"/>
                </a:solidFill>
              </a:rPr>
              <a:t>preferences. Thinking preferences have a number of implications for how </a:t>
            </a:r>
            <a:r>
              <a:rPr lang="en-GB" sz="1100" dirty="0">
                <a:solidFill>
                  <a:srgbClr val="FFFFFF"/>
                </a:solidFill>
              </a:rPr>
              <a:t>people lead</a:t>
            </a:r>
            <a:r>
              <a:rPr lang="en-GB" sz="1100" dirty="0">
                <a:solidFill>
                  <a:srgbClr val="FFFFFF"/>
                </a:solidFill>
              </a:rPr>
              <a:t>, work, communicate, negotiate, and make decisions in </a:t>
            </a:r>
            <a:r>
              <a:rPr lang="en-GB" sz="1100" dirty="0">
                <a:solidFill>
                  <a:srgbClr val="FFFFFF"/>
                </a:solidFill>
              </a:rPr>
              <a:t>their personal </a:t>
            </a:r>
            <a:r>
              <a:rPr lang="en-GB" sz="1100" dirty="0">
                <a:solidFill>
                  <a:srgbClr val="FFFFFF"/>
                </a:solidFill>
              </a:rPr>
              <a:t>and professional </a:t>
            </a:r>
            <a:r>
              <a:rPr lang="en-GB" sz="1100" dirty="0">
                <a:solidFill>
                  <a:srgbClr val="FFFFFF"/>
                </a:solidFill>
              </a:rPr>
              <a:t>lives. The </a:t>
            </a:r>
            <a:r>
              <a:rPr lang="en-GB" sz="1100" dirty="0">
                <a:solidFill>
                  <a:srgbClr val="FFFFFF"/>
                </a:solidFill>
              </a:rPr>
              <a:t>assessment is completed online and </a:t>
            </a:r>
            <a:r>
              <a:rPr lang="en-GB" sz="1100" dirty="0">
                <a:solidFill>
                  <a:srgbClr val="FFFFFF"/>
                </a:solidFill>
              </a:rPr>
              <a:t>participants receive </a:t>
            </a:r>
            <a:r>
              <a:rPr lang="en-GB" sz="1100" dirty="0">
                <a:solidFill>
                  <a:srgbClr val="FFFFFF"/>
                </a:solidFill>
              </a:rPr>
              <a:t>the login information 4 weeks in advance</a:t>
            </a:r>
            <a:r>
              <a:rPr lang="en-GB" sz="1100" dirty="0">
                <a:solidFill>
                  <a:srgbClr val="FFFFFF"/>
                </a:solidFill>
              </a:rPr>
              <a:t>.</a:t>
            </a:r>
          </a:p>
          <a:p>
            <a:pPr marL="180975" algn="just">
              <a:buClr>
                <a:srgbClr val="004070"/>
              </a:buClr>
            </a:pPr>
            <a:endParaRPr lang="en-GB" sz="1100" dirty="0">
              <a:solidFill>
                <a:srgbClr val="FFFFFF"/>
              </a:solidFill>
            </a:endParaRPr>
          </a:p>
          <a:p>
            <a:pPr marL="466725" indent="-285750" algn="just">
              <a:spcAft>
                <a:spcPts val="600"/>
              </a:spcAft>
              <a:buClr>
                <a:srgbClr val="004070"/>
              </a:buClr>
              <a:buFont typeface="Wingdings" panose="05000000000000000000" pitchFamily="2" charset="2"/>
              <a:buChar char="§"/>
            </a:pPr>
            <a:r>
              <a:rPr lang="en-GB" sz="1100" b="1" dirty="0">
                <a:solidFill>
                  <a:srgbClr val="FFFFFF"/>
                </a:solidFill>
              </a:rPr>
              <a:t>Progression</a:t>
            </a:r>
            <a:r>
              <a:rPr lang="en-GB" sz="1100" b="1" dirty="0">
                <a:solidFill>
                  <a:srgbClr val="FFFFFF"/>
                </a:solidFill>
              </a:rPr>
              <a:t> </a:t>
            </a:r>
            <a:r>
              <a:rPr lang="en-GB" sz="1100" b="1" dirty="0">
                <a:solidFill>
                  <a:srgbClr val="FFFFFF"/>
                </a:solidFill>
              </a:rPr>
              <a:t>&amp; Motivation</a:t>
            </a:r>
            <a:endParaRPr lang="en-GB" sz="1100" b="1" dirty="0">
              <a:solidFill>
                <a:srgbClr val="FFFFFF"/>
              </a:solidFill>
            </a:endParaRPr>
          </a:p>
          <a:p>
            <a:pPr marL="180975" algn="just">
              <a:buClr>
                <a:srgbClr val="004070"/>
              </a:buClr>
            </a:pPr>
            <a:r>
              <a:rPr lang="en-GB" sz="1100" dirty="0">
                <a:solidFill>
                  <a:srgbClr val="FFFFFF"/>
                </a:solidFill>
              </a:rPr>
              <a:t>Participants will have to complete each course in order to move on to the next one. For each learning topic (e.g.: time management) participants will complete a bundle of courses each building on the content of the previous course. Upon progression digital badges will be awarded in order to motivate participants and provide a display of achievement.</a:t>
            </a:r>
          </a:p>
          <a:p>
            <a:pPr marL="180975" algn="just">
              <a:buClr>
                <a:srgbClr val="004070"/>
              </a:buClr>
            </a:pPr>
            <a:endParaRPr lang="en-GB" sz="1100" dirty="0">
              <a:solidFill>
                <a:srgbClr val="FFFFFF"/>
              </a:solidFill>
            </a:endParaRPr>
          </a:p>
          <a:p>
            <a:pPr marL="466725" indent="-285750" algn="just">
              <a:spcAft>
                <a:spcPts val="600"/>
              </a:spcAft>
              <a:buClr>
                <a:srgbClr val="004070"/>
              </a:buClr>
              <a:buFont typeface="Wingdings" panose="05000000000000000000" pitchFamily="2" charset="2"/>
              <a:buChar char="§"/>
            </a:pPr>
            <a:r>
              <a:rPr lang="en-GB" sz="1100" b="1" dirty="0">
                <a:solidFill>
                  <a:srgbClr val="FFFFFF"/>
                </a:solidFill>
              </a:rPr>
              <a:t>Curated </a:t>
            </a:r>
            <a:r>
              <a:rPr lang="en-GB" sz="1100" b="1" dirty="0">
                <a:solidFill>
                  <a:srgbClr val="FFFFFF"/>
                </a:solidFill>
              </a:rPr>
              <a:t>Content</a:t>
            </a:r>
          </a:p>
          <a:p>
            <a:pPr marL="177800" indent="3175" algn="just">
              <a:buClr>
                <a:srgbClr val="004070"/>
              </a:buClr>
            </a:pPr>
            <a:r>
              <a:rPr lang="en-GB" sz="1100" dirty="0">
                <a:solidFill>
                  <a:srgbClr val="FFFFFF"/>
                </a:solidFill>
              </a:rPr>
              <a:t>Learning </a:t>
            </a:r>
            <a:r>
              <a:rPr lang="en-GB" sz="1100" dirty="0">
                <a:solidFill>
                  <a:srgbClr val="FFFFFF"/>
                </a:solidFill>
              </a:rPr>
              <a:t>content developed </a:t>
            </a:r>
            <a:r>
              <a:rPr lang="en-GB" sz="1100" dirty="0">
                <a:solidFill>
                  <a:srgbClr val="FFFFFF"/>
                </a:solidFill>
              </a:rPr>
              <a:t>by award-winning content providers and carefully </a:t>
            </a:r>
            <a:r>
              <a:rPr lang="en-GB" sz="1100" dirty="0">
                <a:solidFill>
                  <a:srgbClr val="FFFFFF"/>
                </a:solidFill>
              </a:rPr>
              <a:t>selected to enable achievement </a:t>
            </a:r>
            <a:r>
              <a:rPr lang="en-GB" sz="1100" dirty="0">
                <a:solidFill>
                  <a:srgbClr val="FFFFFF"/>
                </a:solidFill>
              </a:rPr>
              <a:t>of LC program objectives</a:t>
            </a:r>
            <a:endParaRPr lang="en-GB" sz="1100" dirty="0">
              <a:solidFill>
                <a:srgbClr val="FFFFFF"/>
              </a:solidFill>
            </a:endParaRPr>
          </a:p>
          <a:p>
            <a:pPr marL="180975" algn="just">
              <a:buClr>
                <a:srgbClr val="004070"/>
              </a:buClr>
            </a:pPr>
            <a:endParaRPr lang="en-GB" sz="1100" dirty="0">
              <a:solidFill>
                <a:srgbClr val="FFFFFF"/>
              </a:solidFill>
            </a:endParaRPr>
          </a:p>
          <a:p>
            <a:pPr marL="466725" indent="-285750" algn="just">
              <a:spcAft>
                <a:spcPts val="600"/>
              </a:spcAft>
              <a:buClr>
                <a:srgbClr val="004070"/>
              </a:buClr>
              <a:buFont typeface="Wingdings" panose="05000000000000000000" pitchFamily="2" charset="2"/>
              <a:buChar char="§"/>
            </a:pPr>
            <a:r>
              <a:rPr lang="en-GB" sz="1100" b="1" dirty="0">
                <a:solidFill>
                  <a:srgbClr val="FFFFFF"/>
                </a:solidFill>
              </a:rPr>
              <a:t>Social </a:t>
            </a:r>
            <a:r>
              <a:rPr lang="en-GB" sz="1100" b="1" dirty="0">
                <a:solidFill>
                  <a:srgbClr val="FFFFFF"/>
                </a:solidFill>
              </a:rPr>
              <a:t>Learning</a:t>
            </a:r>
          </a:p>
          <a:p>
            <a:pPr marL="177800" algn="just"/>
            <a:r>
              <a:rPr lang="en-GB" sz="1100" dirty="0">
                <a:solidFill>
                  <a:srgbClr val="FFFFFF"/>
                </a:solidFill>
              </a:rPr>
              <a:t>We recommend </a:t>
            </a:r>
            <a:r>
              <a:rPr lang="en-GB" sz="1100" dirty="0">
                <a:solidFill>
                  <a:srgbClr val="FFFFFF"/>
                </a:solidFill>
              </a:rPr>
              <a:t>setting up </a:t>
            </a:r>
            <a:r>
              <a:rPr lang="en-GB" sz="1100" dirty="0">
                <a:solidFill>
                  <a:srgbClr val="FFFFFF"/>
                </a:solidFill>
              </a:rPr>
              <a:t>a </a:t>
            </a:r>
            <a:r>
              <a:rPr lang="en-GB" sz="1100" dirty="0">
                <a:solidFill>
                  <a:srgbClr val="FFFFFF"/>
                </a:solidFill>
              </a:rPr>
              <a:t>LinkedIn or LMS based  </a:t>
            </a:r>
            <a:r>
              <a:rPr lang="en-GB" sz="1100" dirty="0">
                <a:solidFill>
                  <a:srgbClr val="FFFFFF"/>
                </a:solidFill>
              </a:rPr>
              <a:t>group for LC program participants in order to provide participants with the opportunity of sharing and discuss </a:t>
            </a:r>
            <a:r>
              <a:rPr lang="en-GB" sz="1100" dirty="0">
                <a:solidFill>
                  <a:srgbClr val="FFFFFF"/>
                </a:solidFill>
              </a:rPr>
              <a:t>learning / work </a:t>
            </a:r>
            <a:r>
              <a:rPr lang="en-GB" sz="1100" dirty="0">
                <a:solidFill>
                  <a:srgbClr val="FFFFFF"/>
                </a:solidFill>
              </a:rPr>
              <a:t>experiences and knowledge, as well as to feel connected and part of a learning community and reduces feelings of isolation associated with self-directed </a:t>
            </a:r>
            <a:r>
              <a:rPr lang="en-GB" sz="1100" dirty="0">
                <a:solidFill>
                  <a:srgbClr val="FFFFFF"/>
                </a:solidFill>
              </a:rPr>
              <a:t>learning.</a:t>
            </a:r>
            <a:endParaRPr lang="en-GB" sz="1100" dirty="0">
              <a:solidFill>
                <a:srgbClr val="FFFFFF"/>
              </a:solidFill>
            </a:endParaRPr>
          </a:p>
          <a:p>
            <a:pPr marL="180975" algn="just">
              <a:buClr>
                <a:srgbClr val="004070"/>
              </a:buClr>
            </a:pPr>
            <a:endParaRPr lang="en-GB" sz="1100" b="1" dirty="0">
              <a:solidFill>
                <a:srgbClr val="FFFFFF"/>
              </a:solidFill>
            </a:endParaRPr>
          </a:p>
          <a:p>
            <a:pPr marL="180975" algn="just">
              <a:buClr>
                <a:srgbClr val="004070"/>
              </a:buClr>
            </a:pPr>
            <a:endParaRPr lang="en-GB" sz="1200" dirty="0">
              <a:solidFill>
                <a:srgbClr val="FFFFFF"/>
              </a:solidFill>
            </a:endParaRPr>
          </a:p>
        </p:txBody>
      </p:sp>
    </p:spTree>
    <p:extLst>
      <p:ext uri="{BB962C8B-B14F-4D97-AF65-F5344CB8AC3E}">
        <p14:creationId xmlns:p14="http://schemas.microsoft.com/office/powerpoint/2010/main" val="295737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3E1F31F-D68C-4F5E-B0EF-988CEE400190}" type="slidenum">
              <a:rPr lang="hu-HU" smtClean="0">
                <a:solidFill>
                  <a:srgbClr val="A8B8D2"/>
                </a:solidFill>
              </a:rPr>
              <a:pPr/>
              <a:t>7</a:t>
            </a:fld>
            <a:endParaRPr lang="hu-HU" dirty="0">
              <a:solidFill>
                <a:srgbClr val="A8B8D2"/>
              </a:solidFill>
            </a:endParaRPr>
          </a:p>
        </p:txBody>
      </p:sp>
      <p:sp>
        <p:nvSpPr>
          <p:cNvPr id="4" name="Title 3"/>
          <p:cNvSpPr>
            <a:spLocks noGrp="1"/>
          </p:cNvSpPr>
          <p:nvPr>
            <p:ph type="title"/>
          </p:nvPr>
        </p:nvSpPr>
        <p:spPr/>
        <p:txBody>
          <a:bodyPr/>
          <a:lstStyle/>
          <a:p>
            <a:r>
              <a:rPr lang="en-GB" dirty="0"/>
              <a:t>Program </a:t>
            </a:r>
            <a:r>
              <a:rPr lang="en-GB" dirty="0" smtClean="0"/>
              <a:t>architecture</a:t>
            </a:r>
            <a:endParaRPr lang="en-GB" dirty="0"/>
          </a:p>
        </p:txBody>
      </p:sp>
      <p:sp>
        <p:nvSpPr>
          <p:cNvPr id="20" name="Rectangle 19"/>
          <p:cNvSpPr/>
          <p:nvPr/>
        </p:nvSpPr>
        <p:spPr>
          <a:xfrm>
            <a:off x="657746" y="3398645"/>
            <a:ext cx="2268000" cy="2190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600"/>
              </a:spcAft>
              <a:defRPr/>
            </a:pPr>
            <a:endParaRPr lang="en-GB" sz="1400" b="1" dirty="0">
              <a:solidFill>
                <a:srgbClr val="FFFFFF"/>
              </a:solidFill>
            </a:endParaRPr>
          </a:p>
          <a:p>
            <a:pPr algn="ctr">
              <a:spcAft>
                <a:spcPts val="600"/>
              </a:spcAft>
              <a:defRPr/>
            </a:pPr>
            <a:endParaRPr lang="en-GB" sz="1400" b="1" dirty="0">
              <a:solidFill>
                <a:srgbClr val="FFFFFF"/>
              </a:solidFill>
            </a:endParaRPr>
          </a:p>
          <a:p>
            <a:pPr algn="ctr">
              <a:spcAft>
                <a:spcPts val="600"/>
              </a:spcAft>
              <a:defRPr/>
            </a:pPr>
            <a:endParaRPr lang="en-GB" sz="1400" b="1" dirty="0">
              <a:solidFill>
                <a:srgbClr val="FFFFFF"/>
              </a:solidFill>
            </a:endParaRPr>
          </a:p>
          <a:p>
            <a:pPr>
              <a:spcBef>
                <a:spcPts val="600"/>
              </a:spcBef>
              <a:spcAft>
                <a:spcPts val="600"/>
              </a:spcAft>
              <a:defRPr/>
            </a:pPr>
            <a:endParaRPr lang="en-GB" sz="1200" b="1" dirty="0">
              <a:solidFill>
                <a:srgbClr val="FFFFFF"/>
              </a:solidFill>
            </a:endParaRPr>
          </a:p>
          <a:p>
            <a:pPr>
              <a:spcBef>
                <a:spcPts val="600"/>
              </a:spcBef>
              <a:spcAft>
                <a:spcPts val="600"/>
              </a:spcAft>
              <a:defRPr/>
            </a:pPr>
            <a:r>
              <a:rPr lang="en-GB" sz="1200" b="1" dirty="0">
                <a:solidFill>
                  <a:srgbClr val="FFFFFF"/>
                </a:solidFill>
              </a:rPr>
              <a:t>Module </a:t>
            </a:r>
            <a:r>
              <a:rPr lang="en-GB" sz="1200" b="1" dirty="0">
                <a:solidFill>
                  <a:srgbClr val="FFFFFF"/>
                </a:solidFill>
              </a:rPr>
              <a:t>Topics: </a:t>
            </a:r>
            <a:endParaRPr lang="en-GB" sz="1200" b="1" dirty="0">
              <a:solidFill>
                <a:srgbClr val="FFFFFF"/>
              </a:solidFill>
            </a:endParaRPr>
          </a:p>
          <a:p>
            <a:pPr marL="88900" indent="-88900">
              <a:spcAft>
                <a:spcPts val="600"/>
              </a:spcAft>
              <a:buFont typeface="Wingdings" panose="05000000000000000000" pitchFamily="2" charset="2"/>
              <a:buChar char="§"/>
              <a:defRPr/>
            </a:pPr>
            <a:r>
              <a:rPr lang="en-GB" sz="1200" dirty="0">
                <a:solidFill>
                  <a:srgbClr val="FFFFFF"/>
                </a:solidFill>
              </a:rPr>
              <a:t>Feedback </a:t>
            </a:r>
            <a:r>
              <a:rPr lang="en-GB" sz="1200" dirty="0">
                <a:solidFill>
                  <a:srgbClr val="FFFFFF"/>
                </a:solidFill>
              </a:rPr>
              <a:t>for P</a:t>
            </a:r>
            <a:r>
              <a:rPr lang="en-GB" sz="1200" dirty="0">
                <a:solidFill>
                  <a:srgbClr val="FFFFFF"/>
                </a:solidFill>
              </a:rPr>
              <a:t>erformance</a:t>
            </a:r>
          </a:p>
          <a:p>
            <a:pPr marL="88900" indent="-88900">
              <a:spcAft>
                <a:spcPts val="600"/>
              </a:spcAft>
              <a:buFont typeface="Wingdings" panose="05000000000000000000" pitchFamily="2" charset="2"/>
              <a:buChar char="§"/>
              <a:defRPr/>
            </a:pPr>
            <a:r>
              <a:rPr lang="en-GB" sz="1200" dirty="0">
                <a:solidFill>
                  <a:srgbClr val="FFFFFF"/>
                </a:solidFill>
              </a:rPr>
              <a:t>Conflict </a:t>
            </a:r>
            <a:r>
              <a:rPr lang="en-GB" sz="1200" dirty="0">
                <a:solidFill>
                  <a:srgbClr val="FFFFFF"/>
                </a:solidFill>
              </a:rPr>
              <a:t>Resolution</a:t>
            </a:r>
          </a:p>
          <a:p>
            <a:pPr marL="88900" indent="-88900">
              <a:spcAft>
                <a:spcPts val="600"/>
              </a:spcAft>
              <a:buFont typeface="Wingdings" panose="05000000000000000000" pitchFamily="2" charset="2"/>
              <a:buChar char="§"/>
              <a:defRPr/>
            </a:pPr>
            <a:r>
              <a:rPr lang="en-GB" sz="1200" dirty="0">
                <a:solidFill>
                  <a:srgbClr val="FFFFFF"/>
                </a:solidFill>
              </a:rPr>
              <a:t>Communication </a:t>
            </a:r>
            <a:r>
              <a:rPr lang="en-GB" sz="1200" dirty="0">
                <a:solidFill>
                  <a:srgbClr val="FFFFFF"/>
                </a:solidFill>
              </a:rPr>
              <a:t>Skills</a:t>
            </a:r>
          </a:p>
          <a:p>
            <a:pPr marL="88900" indent="-88900">
              <a:spcAft>
                <a:spcPts val="600"/>
              </a:spcAft>
              <a:buFont typeface="Wingdings" panose="05000000000000000000" pitchFamily="2" charset="2"/>
              <a:buChar char="§"/>
              <a:defRPr/>
            </a:pPr>
            <a:r>
              <a:rPr lang="en-GB" sz="1200" dirty="0">
                <a:solidFill>
                  <a:srgbClr val="FFFFFF"/>
                </a:solidFill>
              </a:rPr>
              <a:t>E-Mail Management</a:t>
            </a: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algn="ctr">
              <a:spcAft>
                <a:spcPts val="600"/>
              </a:spcAft>
              <a:defRPr/>
            </a:pPr>
            <a:endParaRPr lang="en-GB" sz="1400" b="1" dirty="0">
              <a:solidFill>
                <a:srgbClr val="FFFFFF"/>
              </a:solidFill>
            </a:endParaRPr>
          </a:p>
          <a:p>
            <a:pPr algn="ctr">
              <a:spcAft>
                <a:spcPts val="600"/>
              </a:spcAft>
              <a:defRPr/>
            </a:pPr>
            <a:endParaRPr lang="en-GB" sz="1400" dirty="0">
              <a:solidFill>
                <a:srgbClr val="FFFFFF"/>
              </a:solidFill>
            </a:endParaRPr>
          </a:p>
        </p:txBody>
      </p:sp>
      <p:sp>
        <p:nvSpPr>
          <p:cNvPr id="24" name="Rectangle 23"/>
          <p:cNvSpPr/>
          <p:nvPr/>
        </p:nvSpPr>
        <p:spPr>
          <a:xfrm>
            <a:off x="107504" y="1208049"/>
            <a:ext cx="448123" cy="4381192"/>
          </a:xfrm>
          <a:prstGeom prst="rect">
            <a:avLst/>
          </a:prstGeom>
        </p:spPr>
        <p:style>
          <a:lnRef idx="1">
            <a:schemeClr val="accent4"/>
          </a:lnRef>
          <a:fillRef idx="3">
            <a:schemeClr val="accent4"/>
          </a:fillRef>
          <a:effectRef idx="2">
            <a:schemeClr val="accent4"/>
          </a:effectRef>
          <a:fontRef idx="minor">
            <a:schemeClr val="lt1"/>
          </a:fontRef>
        </p:style>
        <p:txBody>
          <a:bodyPr vert="vert270" anchor="ctr"/>
          <a:lstStyle/>
          <a:p>
            <a:pPr marL="171450" indent="-171450" algn="ctr">
              <a:buFont typeface="Wingdings" panose="05000000000000000000" pitchFamily="2" charset="2"/>
              <a:buChar char="§"/>
              <a:defRPr/>
            </a:pPr>
            <a:r>
              <a:rPr lang="en-US" sz="1200" dirty="0">
                <a:solidFill>
                  <a:srgbClr val="004171"/>
                </a:solidFill>
              </a:rPr>
              <a:t>Kick-Off Webinar</a:t>
            </a:r>
          </a:p>
          <a:p>
            <a:pPr marL="171450" indent="-171450" algn="ctr">
              <a:buFont typeface="Wingdings" panose="05000000000000000000" pitchFamily="2" charset="2"/>
              <a:buChar char="§"/>
              <a:defRPr/>
            </a:pPr>
            <a:r>
              <a:rPr lang="en-US" sz="1200" dirty="0">
                <a:solidFill>
                  <a:srgbClr val="004171"/>
                </a:solidFill>
              </a:rPr>
              <a:t>NBI Assessment &amp; Introductory E-Learning Module</a:t>
            </a:r>
            <a:endParaRPr lang="en-US" sz="1200" dirty="0">
              <a:solidFill>
                <a:srgbClr val="004171"/>
              </a:solidFill>
            </a:endParaRPr>
          </a:p>
        </p:txBody>
      </p:sp>
      <p:sp>
        <p:nvSpPr>
          <p:cNvPr id="25" name="Rectangle 24"/>
          <p:cNvSpPr/>
          <p:nvPr/>
        </p:nvSpPr>
        <p:spPr>
          <a:xfrm>
            <a:off x="8675590" y="1209261"/>
            <a:ext cx="288032" cy="4379979"/>
          </a:xfrm>
          <a:prstGeom prst="rect">
            <a:avLst/>
          </a:prstGeom>
        </p:spPr>
        <p:style>
          <a:lnRef idx="1">
            <a:schemeClr val="accent2"/>
          </a:lnRef>
          <a:fillRef idx="3">
            <a:schemeClr val="accent2"/>
          </a:fillRef>
          <a:effectRef idx="2">
            <a:schemeClr val="accent2"/>
          </a:effectRef>
          <a:fontRef idx="minor">
            <a:schemeClr val="lt1"/>
          </a:fontRef>
        </p:style>
        <p:txBody>
          <a:bodyPr vert="vert270" anchor="ctr"/>
          <a:lstStyle/>
          <a:p>
            <a:pPr algn="ctr">
              <a:defRPr/>
            </a:pPr>
            <a:r>
              <a:rPr lang="en-US" sz="1200" dirty="0">
                <a:solidFill>
                  <a:srgbClr val="004171"/>
                </a:solidFill>
              </a:rPr>
              <a:t>Optional Top-Up Training / Performance Support</a:t>
            </a:r>
            <a:endParaRPr lang="en-US" sz="1200" dirty="0">
              <a:solidFill>
                <a:srgbClr val="004171"/>
              </a:solidFill>
            </a:endParaRPr>
          </a:p>
        </p:txBody>
      </p:sp>
      <p:sp>
        <p:nvSpPr>
          <p:cNvPr id="26" name="Rectangle 25"/>
          <p:cNvSpPr/>
          <p:nvPr/>
        </p:nvSpPr>
        <p:spPr>
          <a:xfrm>
            <a:off x="657746" y="2071340"/>
            <a:ext cx="2268000" cy="11880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lstStyle/>
          <a:p>
            <a:pPr algn="ctr">
              <a:defRPr/>
            </a:pPr>
            <a:r>
              <a:rPr lang="en-US" sz="1200" b="1" dirty="0">
                <a:solidFill>
                  <a:srgbClr val="004171"/>
                </a:solidFill>
              </a:rPr>
              <a:t>ONLINE COACHING 1</a:t>
            </a:r>
          </a:p>
          <a:p>
            <a:pPr algn="ctr">
              <a:defRPr/>
            </a:pPr>
            <a:endParaRPr lang="en-US" sz="1200" b="1" dirty="0">
              <a:solidFill>
                <a:srgbClr val="004171"/>
              </a:solidFill>
            </a:endParaRPr>
          </a:p>
          <a:p>
            <a:pPr marL="88900" indent="-88900">
              <a:spcAft>
                <a:spcPts val="600"/>
              </a:spcAft>
              <a:buFont typeface="Wingdings" panose="05000000000000000000" pitchFamily="2" charset="2"/>
              <a:buChar char="§"/>
              <a:defRPr/>
            </a:pPr>
            <a:r>
              <a:rPr lang="en-US" sz="1200" dirty="0">
                <a:solidFill>
                  <a:srgbClr val="004171"/>
                </a:solidFill>
              </a:rPr>
              <a:t>My Learning Journey Ahead   </a:t>
            </a:r>
          </a:p>
          <a:p>
            <a:pPr marL="88900" indent="-88900">
              <a:buFont typeface="Wingdings" panose="05000000000000000000" pitchFamily="2" charset="2"/>
              <a:buChar char="§"/>
              <a:defRPr/>
            </a:pPr>
            <a:r>
              <a:rPr lang="en-US" sz="1200" dirty="0">
                <a:solidFill>
                  <a:srgbClr val="004171"/>
                </a:solidFill>
              </a:rPr>
              <a:t>My </a:t>
            </a:r>
            <a:r>
              <a:rPr lang="en-US" sz="1200" dirty="0">
                <a:solidFill>
                  <a:srgbClr val="004171"/>
                </a:solidFill>
              </a:rPr>
              <a:t>NBI </a:t>
            </a:r>
            <a:r>
              <a:rPr lang="en-US" sz="1200" dirty="0">
                <a:solidFill>
                  <a:srgbClr val="004171"/>
                </a:solidFill>
              </a:rPr>
              <a:t> Profile &amp; Action Plan</a:t>
            </a:r>
            <a:endParaRPr lang="en-US" sz="1200" dirty="0">
              <a:solidFill>
                <a:srgbClr val="004171"/>
              </a:solidFill>
            </a:endParaRPr>
          </a:p>
        </p:txBody>
      </p:sp>
      <p:sp>
        <p:nvSpPr>
          <p:cNvPr id="40" name="Rectangle 39"/>
          <p:cNvSpPr/>
          <p:nvPr/>
        </p:nvSpPr>
        <p:spPr>
          <a:xfrm>
            <a:off x="2930153" y="4419606"/>
            <a:ext cx="243978" cy="369332"/>
          </a:xfrm>
          <a:prstGeom prst="rect">
            <a:avLst/>
          </a:prstGeom>
        </p:spPr>
        <p:txBody>
          <a:bodyPr wrap="none">
            <a:spAutoFit/>
          </a:bodyPr>
          <a:lstStyle/>
          <a:p>
            <a:r>
              <a:rPr lang="en-US" dirty="0">
                <a:solidFill>
                  <a:srgbClr val="004171"/>
                </a:solidFill>
              </a:rPr>
              <a:t> </a:t>
            </a:r>
            <a:endParaRPr lang="en-GB" dirty="0">
              <a:solidFill>
                <a:srgbClr val="004171"/>
              </a:solidFill>
            </a:endParaRPr>
          </a:p>
        </p:txBody>
      </p:sp>
      <p:sp>
        <p:nvSpPr>
          <p:cNvPr id="42" name="Rectangle 41"/>
          <p:cNvSpPr/>
          <p:nvPr/>
        </p:nvSpPr>
        <p:spPr>
          <a:xfrm>
            <a:off x="8302551" y="1209262"/>
            <a:ext cx="288032" cy="4388924"/>
          </a:xfrm>
          <a:prstGeom prst="rect">
            <a:avLst/>
          </a:prstGeom>
          <a:solidFill>
            <a:srgbClr val="00B050"/>
          </a:solidFill>
          <a:ln>
            <a:solidFill>
              <a:srgbClr val="00A249"/>
            </a:solidFill>
          </a:ln>
        </p:spPr>
        <p:style>
          <a:lnRef idx="1">
            <a:schemeClr val="accent2"/>
          </a:lnRef>
          <a:fillRef idx="3">
            <a:schemeClr val="accent2"/>
          </a:fillRef>
          <a:effectRef idx="2">
            <a:schemeClr val="accent2"/>
          </a:effectRef>
          <a:fontRef idx="minor">
            <a:schemeClr val="lt1"/>
          </a:fontRef>
        </p:style>
        <p:txBody>
          <a:bodyPr vert="vert270" anchor="ctr"/>
          <a:lstStyle/>
          <a:p>
            <a:pPr algn="ctr">
              <a:defRPr/>
            </a:pPr>
            <a:r>
              <a:rPr lang="en-US" sz="1200" dirty="0">
                <a:solidFill>
                  <a:srgbClr val="FFFFFF"/>
                </a:solidFill>
              </a:rPr>
              <a:t>Graduation Ceremony</a:t>
            </a:r>
          </a:p>
        </p:txBody>
      </p:sp>
      <p:sp>
        <p:nvSpPr>
          <p:cNvPr id="43" name="Rectangle 42"/>
          <p:cNvSpPr/>
          <p:nvPr/>
        </p:nvSpPr>
        <p:spPr>
          <a:xfrm>
            <a:off x="690179" y="1209262"/>
            <a:ext cx="2268000" cy="79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600"/>
              </a:spcAft>
              <a:defRPr/>
            </a:pPr>
            <a:r>
              <a:rPr lang="en-GB" sz="1500" b="1" dirty="0">
                <a:solidFill>
                  <a:srgbClr val="FFFFFF"/>
                </a:solidFill>
              </a:rPr>
              <a:t>MODULE 1</a:t>
            </a:r>
          </a:p>
          <a:p>
            <a:pPr algn="ctr">
              <a:defRPr/>
            </a:pPr>
            <a:r>
              <a:rPr lang="en-GB" sz="1400" dirty="0">
                <a:solidFill>
                  <a:srgbClr val="FFFFFF"/>
                </a:solidFill>
              </a:rPr>
              <a:t>Self-Awareness &amp; Communication</a:t>
            </a:r>
          </a:p>
        </p:txBody>
      </p:sp>
      <p:sp>
        <p:nvSpPr>
          <p:cNvPr id="46" name="Rectangle 45"/>
          <p:cNvSpPr/>
          <p:nvPr/>
        </p:nvSpPr>
        <p:spPr>
          <a:xfrm>
            <a:off x="3217148" y="1201846"/>
            <a:ext cx="2268000" cy="7871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600"/>
              </a:spcAft>
              <a:defRPr/>
            </a:pPr>
            <a:r>
              <a:rPr lang="en-GB" sz="1500" b="1" dirty="0">
                <a:solidFill>
                  <a:srgbClr val="FFFFFF"/>
                </a:solidFill>
              </a:rPr>
              <a:t>MODULE 2</a:t>
            </a:r>
          </a:p>
          <a:p>
            <a:pPr algn="ctr">
              <a:defRPr/>
            </a:pPr>
            <a:r>
              <a:rPr lang="en-GB" sz="1400" dirty="0">
                <a:solidFill>
                  <a:srgbClr val="FFFFFF"/>
                </a:solidFill>
              </a:rPr>
              <a:t>Customer </a:t>
            </a:r>
            <a:r>
              <a:rPr lang="en-GB" sz="1400" dirty="0">
                <a:solidFill>
                  <a:srgbClr val="FFFFFF"/>
                </a:solidFill>
              </a:rPr>
              <a:t>Service Excellence</a:t>
            </a:r>
            <a:endParaRPr lang="en-GB" sz="1400" dirty="0">
              <a:solidFill>
                <a:srgbClr val="FFFFFF"/>
              </a:solidFill>
            </a:endParaRPr>
          </a:p>
        </p:txBody>
      </p:sp>
      <p:sp>
        <p:nvSpPr>
          <p:cNvPr id="47" name="Rectangle 46"/>
          <p:cNvSpPr/>
          <p:nvPr/>
        </p:nvSpPr>
        <p:spPr>
          <a:xfrm>
            <a:off x="5733815" y="1189146"/>
            <a:ext cx="2268000" cy="80394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600"/>
              </a:spcAft>
              <a:defRPr/>
            </a:pPr>
            <a:r>
              <a:rPr lang="en-GB" sz="1500" b="1" dirty="0">
                <a:solidFill>
                  <a:srgbClr val="FFFFFF"/>
                </a:solidFill>
              </a:rPr>
              <a:t>MODULE 3</a:t>
            </a:r>
          </a:p>
          <a:p>
            <a:pPr algn="ctr">
              <a:defRPr/>
            </a:pPr>
            <a:r>
              <a:rPr lang="en-GB" sz="1400" dirty="0">
                <a:solidFill>
                  <a:srgbClr val="FFFFFF"/>
                </a:solidFill>
              </a:rPr>
              <a:t>Team Work &amp; Leadership</a:t>
            </a:r>
          </a:p>
        </p:txBody>
      </p:sp>
      <p:sp>
        <p:nvSpPr>
          <p:cNvPr id="48" name="Rectangle 47"/>
          <p:cNvSpPr/>
          <p:nvPr/>
        </p:nvSpPr>
        <p:spPr>
          <a:xfrm>
            <a:off x="3244267" y="2071340"/>
            <a:ext cx="2268000" cy="35179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600"/>
              </a:spcAft>
              <a:defRPr/>
            </a:pPr>
            <a:endParaRPr lang="en-GB" sz="1400" b="1" dirty="0">
              <a:solidFill>
                <a:srgbClr val="FFFFFF"/>
              </a:solidFill>
            </a:endParaRPr>
          </a:p>
          <a:p>
            <a:pPr>
              <a:spcAft>
                <a:spcPts val="600"/>
              </a:spcAft>
              <a:defRPr/>
            </a:pPr>
            <a:endParaRPr lang="en-GB" sz="1400" b="1" dirty="0">
              <a:solidFill>
                <a:srgbClr val="FFFFFF"/>
              </a:solidFill>
            </a:endParaRPr>
          </a:p>
          <a:p>
            <a:pPr>
              <a:spcAft>
                <a:spcPts val="600"/>
              </a:spcAft>
              <a:defRPr/>
            </a:pPr>
            <a:endParaRPr lang="en-GB" sz="1400" b="1" dirty="0">
              <a:solidFill>
                <a:srgbClr val="FFFFFF"/>
              </a:solidFill>
            </a:endParaRPr>
          </a:p>
          <a:p>
            <a:pPr>
              <a:spcAft>
                <a:spcPts val="600"/>
              </a:spcAft>
              <a:defRPr/>
            </a:pPr>
            <a:endParaRPr lang="en-GB" sz="1400" b="1" dirty="0">
              <a:solidFill>
                <a:srgbClr val="FFFFFF"/>
              </a:solidFill>
            </a:endParaRPr>
          </a:p>
          <a:p>
            <a:pPr>
              <a:spcAft>
                <a:spcPts val="600"/>
              </a:spcAft>
              <a:defRPr/>
            </a:pPr>
            <a:r>
              <a:rPr lang="en-GB" sz="1200" b="1" dirty="0">
                <a:solidFill>
                  <a:srgbClr val="FFFFFF"/>
                </a:solidFill>
              </a:rPr>
              <a:t>Module </a:t>
            </a:r>
            <a:r>
              <a:rPr lang="en-GB" sz="1200" b="1" dirty="0">
                <a:solidFill>
                  <a:srgbClr val="FFFFFF"/>
                </a:solidFill>
              </a:rPr>
              <a:t>Topics: </a:t>
            </a:r>
            <a:endParaRPr lang="en-GB" sz="1200" b="1" dirty="0">
              <a:solidFill>
                <a:srgbClr val="FFFFFF"/>
              </a:solidFill>
            </a:endParaRPr>
          </a:p>
          <a:p>
            <a:pPr marL="88900" indent="-88900">
              <a:spcAft>
                <a:spcPts val="600"/>
              </a:spcAft>
              <a:buFont typeface="Wingdings" panose="05000000000000000000" pitchFamily="2" charset="2"/>
              <a:buChar char="§"/>
              <a:defRPr/>
            </a:pPr>
            <a:r>
              <a:rPr lang="en-GB" sz="1200" dirty="0">
                <a:solidFill>
                  <a:srgbClr val="FFFFFF"/>
                </a:solidFill>
              </a:rPr>
              <a:t>Customer Service</a:t>
            </a:r>
          </a:p>
          <a:p>
            <a:pPr marL="88900" indent="-88900">
              <a:spcAft>
                <a:spcPts val="600"/>
              </a:spcAft>
              <a:buFont typeface="Wingdings" panose="05000000000000000000" pitchFamily="2" charset="2"/>
              <a:buChar char="§"/>
              <a:defRPr/>
            </a:pPr>
            <a:r>
              <a:rPr lang="en-GB" sz="1200" dirty="0">
                <a:solidFill>
                  <a:srgbClr val="FFFFFF"/>
                </a:solidFill>
              </a:rPr>
              <a:t>Poise and Deportment &amp; Business Etiquette</a:t>
            </a:r>
          </a:p>
          <a:p>
            <a:pPr marL="88900" indent="-88900">
              <a:spcAft>
                <a:spcPts val="600"/>
              </a:spcAft>
              <a:buFont typeface="Wingdings" panose="05000000000000000000" pitchFamily="2" charset="2"/>
              <a:buChar char="§"/>
              <a:defRPr/>
            </a:pPr>
            <a:r>
              <a:rPr lang="en-GB" sz="1200" dirty="0">
                <a:solidFill>
                  <a:srgbClr val="FFFFFF"/>
                </a:solidFill>
              </a:rPr>
              <a:t>Negotiation Skills</a:t>
            </a:r>
          </a:p>
          <a:p>
            <a:pPr marL="88900" indent="-88900">
              <a:spcAft>
                <a:spcPts val="600"/>
              </a:spcAft>
              <a:buFont typeface="Wingdings" panose="05000000000000000000" pitchFamily="2" charset="2"/>
              <a:buChar char="§"/>
              <a:defRPr/>
            </a:pPr>
            <a:r>
              <a:rPr lang="en-GB" sz="1200" dirty="0">
                <a:solidFill>
                  <a:srgbClr val="FFFFFF"/>
                </a:solidFill>
              </a:rPr>
              <a:t>Time &amp; Priority </a:t>
            </a:r>
            <a:r>
              <a:rPr lang="en-GB" sz="1200" dirty="0">
                <a:solidFill>
                  <a:srgbClr val="FFFFFF"/>
                </a:solidFill>
              </a:rPr>
              <a:t>Management</a:t>
            </a: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marL="177800" indent="-177800" algn="ctr">
              <a:spcAft>
                <a:spcPts val="600"/>
              </a:spcAft>
              <a:buFont typeface="Wingdings" panose="05000000000000000000" pitchFamily="2" charset="2"/>
              <a:buChar char="§"/>
              <a:defRPr/>
            </a:pPr>
            <a:endParaRPr lang="en-GB" sz="1400" dirty="0">
              <a:solidFill>
                <a:srgbClr val="FFFFFF"/>
              </a:solidFill>
            </a:endParaRPr>
          </a:p>
          <a:p>
            <a:pPr algn="ctr">
              <a:spcAft>
                <a:spcPts val="600"/>
              </a:spcAft>
              <a:defRPr/>
            </a:pPr>
            <a:endParaRPr lang="en-GB" sz="1400" b="1" dirty="0">
              <a:solidFill>
                <a:srgbClr val="FFFFFF"/>
              </a:solidFill>
            </a:endParaRPr>
          </a:p>
          <a:p>
            <a:pPr algn="ctr">
              <a:spcAft>
                <a:spcPts val="600"/>
              </a:spcAft>
              <a:defRPr/>
            </a:pPr>
            <a:endParaRPr lang="en-GB" sz="1400" dirty="0">
              <a:solidFill>
                <a:srgbClr val="FFFFFF"/>
              </a:solidFill>
            </a:endParaRPr>
          </a:p>
        </p:txBody>
      </p:sp>
      <p:sp>
        <p:nvSpPr>
          <p:cNvPr id="52" name="Rectangle 51"/>
          <p:cNvSpPr/>
          <p:nvPr/>
        </p:nvSpPr>
        <p:spPr>
          <a:xfrm>
            <a:off x="5754935" y="2071340"/>
            <a:ext cx="2268000" cy="2077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200"/>
              </a:spcAft>
              <a:defRPr/>
            </a:pPr>
            <a:endParaRPr lang="en-GB" sz="1400" b="1" dirty="0">
              <a:solidFill>
                <a:srgbClr val="FFFFFF"/>
              </a:solidFill>
            </a:endParaRPr>
          </a:p>
          <a:p>
            <a:pPr algn="ctr">
              <a:spcAft>
                <a:spcPts val="200"/>
              </a:spcAft>
              <a:defRPr/>
            </a:pPr>
            <a:endParaRPr lang="en-GB" sz="1400" b="1" dirty="0">
              <a:solidFill>
                <a:srgbClr val="FFFFFF"/>
              </a:solidFill>
            </a:endParaRPr>
          </a:p>
          <a:p>
            <a:pPr algn="ctr">
              <a:spcAft>
                <a:spcPts val="200"/>
              </a:spcAft>
              <a:defRPr/>
            </a:pPr>
            <a:endParaRPr lang="en-GB" sz="1400" b="1" dirty="0">
              <a:solidFill>
                <a:srgbClr val="FFFFFF"/>
              </a:solidFill>
            </a:endParaRPr>
          </a:p>
          <a:p>
            <a:pPr algn="ctr">
              <a:spcAft>
                <a:spcPts val="200"/>
              </a:spcAft>
              <a:defRPr/>
            </a:pPr>
            <a:endParaRPr lang="en-GB" sz="1400" b="1" dirty="0">
              <a:solidFill>
                <a:srgbClr val="FFFFFF"/>
              </a:solidFill>
            </a:endParaRPr>
          </a:p>
          <a:p>
            <a:pPr algn="ctr">
              <a:spcAft>
                <a:spcPts val="200"/>
              </a:spcAft>
              <a:defRPr/>
            </a:pPr>
            <a:endParaRPr lang="en-GB" sz="1400" b="1" dirty="0">
              <a:solidFill>
                <a:srgbClr val="FFFFFF"/>
              </a:solidFill>
            </a:endParaRPr>
          </a:p>
          <a:p>
            <a:pPr algn="ctr">
              <a:spcAft>
                <a:spcPts val="200"/>
              </a:spcAft>
              <a:defRPr/>
            </a:pPr>
            <a:endParaRPr lang="en-GB" sz="1400" b="1" dirty="0">
              <a:solidFill>
                <a:srgbClr val="FFFFFF"/>
              </a:solidFill>
            </a:endParaRPr>
          </a:p>
          <a:p>
            <a:pPr>
              <a:spcAft>
                <a:spcPts val="200"/>
              </a:spcAft>
              <a:defRPr/>
            </a:pPr>
            <a:endParaRPr lang="en-GB" sz="1200" b="1" dirty="0">
              <a:solidFill>
                <a:srgbClr val="FFFFFF"/>
              </a:solidFill>
            </a:endParaRPr>
          </a:p>
          <a:p>
            <a:pPr>
              <a:spcAft>
                <a:spcPts val="200"/>
              </a:spcAft>
              <a:defRPr/>
            </a:pPr>
            <a:endParaRPr lang="en-GB" sz="1200" b="1" dirty="0">
              <a:solidFill>
                <a:srgbClr val="FFFFFF"/>
              </a:solidFill>
            </a:endParaRPr>
          </a:p>
          <a:p>
            <a:pPr>
              <a:spcAft>
                <a:spcPts val="200"/>
              </a:spcAft>
              <a:defRPr/>
            </a:pPr>
            <a:r>
              <a:rPr lang="en-GB" sz="1200" b="1" dirty="0">
                <a:solidFill>
                  <a:srgbClr val="FFFFFF"/>
                </a:solidFill>
              </a:rPr>
              <a:t>Module </a:t>
            </a:r>
            <a:r>
              <a:rPr lang="en-GB" sz="1200" b="1" dirty="0">
                <a:solidFill>
                  <a:srgbClr val="FFFFFF"/>
                </a:solidFill>
              </a:rPr>
              <a:t>Topics: </a:t>
            </a:r>
            <a:endParaRPr lang="en-GB" sz="1200" b="1" dirty="0">
              <a:solidFill>
                <a:srgbClr val="FFFFFF"/>
              </a:solidFill>
            </a:endParaRPr>
          </a:p>
          <a:p>
            <a:pPr marL="88900" indent="-88900">
              <a:spcAft>
                <a:spcPts val="200"/>
              </a:spcAft>
              <a:buFont typeface="Wingdings" panose="05000000000000000000" pitchFamily="2" charset="2"/>
              <a:buChar char="§"/>
              <a:defRPr/>
            </a:pPr>
            <a:r>
              <a:rPr lang="en-GB" sz="1200" dirty="0">
                <a:solidFill>
                  <a:srgbClr val="FFFFFF"/>
                </a:solidFill>
              </a:rPr>
              <a:t>Leadership S</a:t>
            </a:r>
            <a:r>
              <a:rPr lang="en-GB" sz="1200" dirty="0">
                <a:solidFill>
                  <a:srgbClr val="FFFFFF"/>
                </a:solidFill>
              </a:rPr>
              <a:t>kills</a:t>
            </a:r>
          </a:p>
          <a:p>
            <a:pPr marL="88900" indent="-88900">
              <a:spcAft>
                <a:spcPts val="200"/>
              </a:spcAft>
              <a:buFont typeface="Wingdings" panose="05000000000000000000" pitchFamily="2" charset="2"/>
              <a:buChar char="§"/>
              <a:defRPr/>
            </a:pPr>
            <a:r>
              <a:rPr lang="en-GB" sz="1200" dirty="0">
                <a:solidFill>
                  <a:srgbClr val="FFFFFF"/>
                </a:solidFill>
              </a:rPr>
              <a:t>Diversity</a:t>
            </a:r>
          </a:p>
          <a:p>
            <a:pPr marL="88900" indent="-88900">
              <a:spcAft>
                <a:spcPts val="200"/>
              </a:spcAft>
              <a:buFont typeface="Wingdings" panose="05000000000000000000" pitchFamily="2" charset="2"/>
              <a:buChar char="§"/>
              <a:defRPr/>
            </a:pPr>
            <a:r>
              <a:rPr lang="en-GB" sz="1200" dirty="0">
                <a:solidFill>
                  <a:srgbClr val="FFFFFF"/>
                </a:solidFill>
              </a:rPr>
              <a:t>NLP</a:t>
            </a:r>
          </a:p>
          <a:p>
            <a:pPr marL="88900" indent="-88900">
              <a:spcAft>
                <a:spcPts val="200"/>
              </a:spcAft>
              <a:buFont typeface="Wingdings" panose="05000000000000000000" pitchFamily="2" charset="2"/>
              <a:buChar char="§"/>
              <a:defRPr/>
            </a:pPr>
            <a:r>
              <a:rPr lang="en-US" sz="1200" dirty="0">
                <a:solidFill>
                  <a:srgbClr val="FFFFFF"/>
                </a:solidFill>
              </a:rPr>
              <a:t>Managing Your </a:t>
            </a:r>
            <a:r>
              <a:rPr lang="en-US" sz="1200" dirty="0">
                <a:solidFill>
                  <a:srgbClr val="FFFFFF"/>
                </a:solidFill>
              </a:rPr>
              <a:t>P</a:t>
            </a:r>
            <a:r>
              <a:rPr lang="en-US" sz="1200" dirty="0">
                <a:solidFill>
                  <a:srgbClr val="FFFFFF"/>
                </a:solidFill>
              </a:rPr>
              <a:t>ersonal </a:t>
            </a:r>
            <a:r>
              <a:rPr lang="en-US" sz="1200" dirty="0">
                <a:solidFill>
                  <a:srgbClr val="FFFFFF"/>
                </a:solidFill>
              </a:rPr>
              <a:t>B</a:t>
            </a:r>
            <a:r>
              <a:rPr lang="en-US" sz="1200" dirty="0">
                <a:solidFill>
                  <a:srgbClr val="FFFFFF"/>
                </a:solidFill>
              </a:rPr>
              <a:t>rand</a:t>
            </a:r>
          </a:p>
          <a:p>
            <a:pPr marL="88900" indent="-88900">
              <a:spcAft>
                <a:spcPts val="200"/>
              </a:spcAft>
              <a:buFont typeface="Wingdings" panose="05000000000000000000" pitchFamily="2" charset="2"/>
              <a:buChar char="§"/>
              <a:defRPr/>
            </a:pPr>
            <a:r>
              <a:rPr lang="en-GB" sz="1200" dirty="0">
                <a:solidFill>
                  <a:srgbClr val="FFFFFF"/>
                </a:solidFill>
              </a:rPr>
              <a:t>Mentoring – linked to mentoring </a:t>
            </a:r>
            <a:endParaRPr lang="en-GB" sz="1200" dirty="0">
              <a:solidFill>
                <a:srgbClr val="FFFFFF"/>
              </a:solidFill>
            </a:endParaRPr>
          </a:p>
          <a:p>
            <a:pPr marL="88900" indent="-88900">
              <a:spcAft>
                <a:spcPts val="200"/>
              </a:spcAft>
              <a:buFont typeface="Wingdings" panose="05000000000000000000" pitchFamily="2" charset="2"/>
              <a:buChar char="§"/>
              <a:defRPr/>
            </a:pPr>
            <a:r>
              <a:rPr lang="en-GB" sz="1200" dirty="0">
                <a:solidFill>
                  <a:srgbClr val="FFFFFF"/>
                </a:solidFill>
              </a:rPr>
              <a:t>Team Work (recommended)</a:t>
            </a:r>
          </a:p>
          <a:p>
            <a:pPr marL="88900" indent="-88900">
              <a:spcAft>
                <a:spcPts val="200"/>
              </a:spcAft>
              <a:buFont typeface="Wingdings" panose="05000000000000000000" pitchFamily="2" charset="2"/>
              <a:buChar char="§"/>
              <a:defRPr/>
            </a:pPr>
            <a:r>
              <a:rPr lang="en-GB" sz="1200" dirty="0">
                <a:solidFill>
                  <a:srgbClr val="FFFFFF"/>
                </a:solidFill>
              </a:rPr>
              <a:t>Driving </a:t>
            </a:r>
            <a:r>
              <a:rPr lang="en-GB" sz="1200" dirty="0">
                <a:solidFill>
                  <a:srgbClr val="FFFFFF"/>
                </a:solidFill>
              </a:rPr>
              <a:t>Business </a:t>
            </a:r>
            <a:r>
              <a:rPr lang="en-GB" sz="1200" dirty="0">
                <a:solidFill>
                  <a:srgbClr val="FFFFFF"/>
                </a:solidFill>
              </a:rPr>
              <a:t>Results</a:t>
            </a:r>
            <a:endParaRPr lang="en-GB" sz="1400" dirty="0">
              <a:solidFill>
                <a:srgbClr val="FFFFFF"/>
              </a:solidFill>
            </a:endParaRPr>
          </a:p>
          <a:p>
            <a:pPr marL="177800" indent="-177800">
              <a:spcAft>
                <a:spcPts val="200"/>
              </a:spcAft>
              <a:buFont typeface="Wingdings" panose="05000000000000000000" pitchFamily="2" charset="2"/>
              <a:buChar char="§"/>
              <a:defRPr/>
            </a:pPr>
            <a:endParaRPr lang="en-GB" sz="1400" dirty="0">
              <a:solidFill>
                <a:srgbClr val="FFFFFF"/>
              </a:solidFill>
            </a:endParaRPr>
          </a:p>
          <a:p>
            <a:pPr marL="177800" indent="-177800">
              <a:spcAft>
                <a:spcPts val="200"/>
              </a:spcAft>
              <a:buFont typeface="Wingdings" panose="05000000000000000000" pitchFamily="2" charset="2"/>
              <a:buChar char="§"/>
              <a:defRPr/>
            </a:pPr>
            <a:endParaRPr lang="en-GB" sz="1400" dirty="0">
              <a:solidFill>
                <a:srgbClr val="FFFFFF"/>
              </a:solidFill>
            </a:endParaRPr>
          </a:p>
          <a:p>
            <a:pPr marL="177800" indent="-177800" algn="ctr">
              <a:spcAft>
                <a:spcPts val="200"/>
              </a:spcAft>
              <a:buFont typeface="Wingdings" panose="05000000000000000000" pitchFamily="2" charset="2"/>
              <a:buChar char="§"/>
              <a:defRPr/>
            </a:pPr>
            <a:endParaRPr lang="en-GB" sz="1400" dirty="0">
              <a:solidFill>
                <a:srgbClr val="FFFFFF"/>
              </a:solidFill>
            </a:endParaRPr>
          </a:p>
          <a:p>
            <a:pPr marL="177800" indent="-177800" algn="ctr">
              <a:spcAft>
                <a:spcPts val="200"/>
              </a:spcAft>
              <a:buFont typeface="Wingdings" panose="05000000000000000000" pitchFamily="2" charset="2"/>
              <a:buChar char="§"/>
              <a:defRPr/>
            </a:pPr>
            <a:endParaRPr lang="en-GB" sz="1400" dirty="0">
              <a:solidFill>
                <a:srgbClr val="FFFFFF"/>
              </a:solidFill>
            </a:endParaRPr>
          </a:p>
          <a:p>
            <a:pPr marL="177800" indent="-177800" algn="ctr">
              <a:spcAft>
                <a:spcPts val="200"/>
              </a:spcAft>
              <a:buFont typeface="Wingdings" panose="05000000000000000000" pitchFamily="2" charset="2"/>
              <a:buChar char="§"/>
              <a:defRPr/>
            </a:pPr>
            <a:endParaRPr lang="en-GB" sz="1400" dirty="0">
              <a:solidFill>
                <a:srgbClr val="FFFFFF"/>
              </a:solidFill>
            </a:endParaRPr>
          </a:p>
          <a:p>
            <a:pPr marL="177800" indent="-177800" algn="ctr">
              <a:spcAft>
                <a:spcPts val="200"/>
              </a:spcAft>
              <a:buFont typeface="Wingdings" panose="05000000000000000000" pitchFamily="2" charset="2"/>
              <a:buChar char="§"/>
              <a:defRPr/>
            </a:pPr>
            <a:endParaRPr lang="en-GB" sz="1400" dirty="0">
              <a:solidFill>
                <a:srgbClr val="FFFFFF"/>
              </a:solidFill>
            </a:endParaRPr>
          </a:p>
          <a:p>
            <a:pPr algn="ctr">
              <a:spcAft>
                <a:spcPts val="200"/>
              </a:spcAft>
              <a:defRPr/>
            </a:pPr>
            <a:endParaRPr lang="en-GB" sz="1400" b="1" dirty="0">
              <a:solidFill>
                <a:srgbClr val="FFFFFF"/>
              </a:solidFill>
            </a:endParaRPr>
          </a:p>
          <a:p>
            <a:pPr algn="ctr">
              <a:spcAft>
                <a:spcPts val="200"/>
              </a:spcAft>
              <a:defRPr/>
            </a:pPr>
            <a:endParaRPr lang="en-GB" sz="1400" dirty="0">
              <a:solidFill>
                <a:srgbClr val="FFFFFF"/>
              </a:solidFill>
            </a:endParaRPr>
          </a:p>
        </p:txBody>
      </p:sp>
      <p:sp>
        <p:nvSpPr>
          <p:cNvPr id="54" name="Rectangle 53"/>
          <p:cNvSpPr/>
          <p:nvPr/>
        </p:nvSpPr>
        <p:spPr>
          <a:xfrm rot="5400000">
            <a:off x="6191982" y="3777737"/>
            <a:ext cx="1368153" cy="2254856"/>
          </a:xfrm>
          <a:prstGeom prst="rect">
            <a:avLst/>
          </a:prstGeom>
        </p:spPr>
        <p:style>
          <a:lnRef idx="1">
            <a:schemeClr val="accent2"/>
          </a:lnRef>
          <a:fillRef idx="3">
            <a:schemeClr val="accent2"/>
          </a:fillRef>
          <a:effectRef idx="2">
            <a:schemeClr val="accent2"/>
          </a:effectRef>
          <a:fontRef idx="minor">
            <a:schemeClr val="lt1"/>
          </a:fontRef>
        </p:style>
        <p:txBody>
          <a:bodyPr vert="vert270" anchor="ctr"/>
          <a:lstStyle/>
          <a:p>
            <a:pPr algn="ctr">
              <a:spcAft>
                <a:spcPts val="600"/>
              </a:spcAft>
              <a:defRPr/>
            </a:pPr>
            <a:endParaRPr lang="en-US" sz="1200" b="1" dirty="0">
              <a:solidFill>
                <a:srgbClr val="004171"/>
              </a:solidFill>
            </a:endParaRPr>
          </a:p>
          <a:p>
            <a:pPr algn="ctr">
              <a:spcAft>
                <a:spcPts val="600"/>
              </a:spcAft>
              <a:defRPr/>
            </a:pPr>
            <a:endParaRPr lang="en-US" sz="1200" b="1" dirty="0">
              <a:solidFill>
                <a:srgbClr val="004171"/>
              </a:solidFill>
            </a:endParaRPr>
          </a:p>
          <a:p>
            <a:pPr algn="ctr">
              <a:spcAft>
                <a:spcPts val="600"/>
              </a:spcAft>
              <a:defRPr/>
            </a:pPr>
            <a:r>
              <a:rPr lang="en-US" sz="1200" b="1" dirty="0">
                <a:solidFill>
                  <a:srgbClr val="004171"/>
                </a:solidFill>
              </a:rPr>
              <a:t>ONLINE COACHING 2</a:t>
            </a:r>
          </a:p>
          <a:p>
            <a:pPr marL="171450" indent="-171450">
              <a:spcAft>
                <a:spcPts val="600"/>
              </a:spcAft>
              <a:buFont typeface="Wingdings" panose="05000000000000000000" pitchFamily="2" charset="2"/>
              <a:buChar char="§"/>
              <a:defRPr/>
            </a:pPr>
            <a:r>
              <a:rPr lang="en-US" sz="1200" dirty="0">
                <a:solidFill>
                  <a:srgbClr val="004171"/>
                </a:solidFill>
              </a:rPr>
              <a:t>NBI Action Plan </a:t>
            </a:r>
            <a:r>
              <a:rPr lang="en-US" sz="1200" dirty="0">
                <a:solidFill>
                  <a:srgbClr val="004171"/>
                </a:solidFill>
              </a:rPr>
              <a:t>Implementation</a:t>
            </a:r>
            <a:endParaRPr lang="en-GB" sz="1200" dirty="0">
              <a:solidFill>
                <a:srgbClr val="004171"/>
              </a:solidFill>
            </a:endParaRPr>
          </a:p>
          <a:p>
            <a:pPr marL="171450" indent="-171450">
              <a:spcAft>
                <a:spcPts val="600"/>
              </a:spcAft>
              <a:buFont typeface="Wingdings" panose="05000000000000000000" pitchFamily="2" charset="2"/>
              <a:buChar char="§"/>
              <a:defRPr/>
            </a:pPr>
            <a:r>
              <a:rPr lang="en-GB" sz="1200" dirty="0">
                <a:solidFill>
                  <a:srgbClr val="004171"/>
                </a:solidFill>
              </a:rPr>
              <a:t>Sustainable, Ongoing</a:t>
            </a:r>
            <a:r>
              <a:rPr lang="en-GB" sz="1200" dirty="0">
                <a:solidFill>
                  <a:srgbClr val="004171"/>
                </a:solidFill>
              </a:rPr>
              <a:t>, </a:t>
            </a:r>
            <a:r>
              <a:rPr lang="en-GB" sz="1200" dirty="0">
                <a:solidFill>
                  <a:srgbClr val="004171"/>
                </a:solidFill>
              </a:rPr>
              <a:t>Application - </a:t>
            </a:r>
            <a:r>
              <a:rPr lang="en-US" sz="1200" dirty="0">
                <a:solidFill>
                  <a:srgbClr val="004171"/>
                </a:solidFill>
              </a:rPr>
              <a:t>Questions </a:t>
            </a:r>
            <a:r>
              <a:rPr lang="en-US" sz="1200" dirty="0">
                <a:solidFill>
                  <a:srgbClr val="004171"/>
                </a:solidFill>
              </a:rPr>
              <a:t>&amp;  </a:t>
            </a:r>
            <a:r>
              <a:rPr lang="en-US" sz="1200" dirty="0">
                <a:solidFill>
                  <a:srgbClr val="004171"/>
                </a:solidFill>
              </a:rPr>
              <a:t>          Developmental </a:t>
            </a:r>
            <a:r>
              <a:rPr lang="en-US" sz="1200" dirty="0">
                <a:solidFill>
                  <a:srgbClr val="004171"/>
                </a:solidFill>
              </a:rPr>
              <a:t>Support</a:t>
            </a:r>
          </a:p>
          <a:p>
            <a:pPr marL="171450" indent="-171450">
              <a:spcAft>
                <a:spcPts val="600"/>
              </a:spcAft>
              <a:buFont typeface="Wingdings" panose="05000000000000000000" pitchFamily="2" charset="2"/>
              <a:buChar char="§"/>
              <a:defRPr/>
            </a:pPr>
            <a:endParaRPr lang="en-GB" sz="1200" dirty="0">
              <a:solidFill>
                <a:srgbClr val="004171"/>
              </a:solidFill>
            </a:endParaRPr>
          </a:p>
          <a:p>
            <a:pPr marL="171450" indent="-171450">
              <a:spcAft>
                <a:spcPts val="600"/>
              </a:spcAft>
              <a:buFont typeface="Wingdings" panose="05000000000000000000" pitchFamily="2" charset="2"/>
              <a:buChar char="§"/>
              <a:defRPr/>
            </a:pPr>
            <a:endParaRPr lang="en-GB" sz="1200" dirty="0">
              <a:solidFill>
                <a:srgbClr val="004171"/>
              </a:solidFill>
            </a:endParaRPr>
          </a:p>
        </p:txBody>
      </p:sp>
      <p:cxnSp>
        <p:nvCxnSpPr>
          <p:cNvPr id="63" name="Straight Connector 62"/>
          <p:cNvCxnSpPr/>
          <p:nvPr/>
        </p:nvCxnSpPr>
        <p:spPr>
          <a:xfrm>
            <a:off x="3090242" y="5663130"/>
            <a:ext cx="0" cy="301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653647" y="5688530"/>
            <a:ext cx="0" cy="301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35327" y="5737190"/>
            <a:ext cx="8355256" cy="448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68" name="TextBox 50"/>
          <p:cNvSpPr txBox="1">
            <a:spLocks noChangeArrowheads="1"/>
          </p:cNvSpPr>
          <p:nvPr/>
        </p:nvSpPr>
        <p:spPr bwMode="auto">
          <a:xfrm>
            <a:off x="2438626" y="5982051"/>
            <a:ext cx="38163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rIns="216000" anchor="ctr"/>
          <a:lstStyle>
            <a:lvl1pPr>
              <a:defRPr>
                <a:solidFill>
                  <a:schemeClr val="tx1"/>
                </a:solidFill>
                <a:latin typeface="Droid Sans" pitchFamily="34" charset="0"/>
              </a:defRPr>
            </a:lvl1pPr>
            <a:lvl2pPr marL="742950" indent="-285750">
              <a:defRPr>
                <a:solidFill>
                  <a:schemeClr val="tx1"/>
                </a:solidFill>
                <a:latin typeface="Droid Sans" pitchFamily="34" charset="0"/>
              </a:defRPr>
            </a:lvl2pPr>
            <a:lvl3pPr marL="1143000" indent="-228600">
              <a:defRPr>
                <a:solidFill>
                  <a:schemeClr val="tx1"/>
                </a:solidFill>
                <a:latin typeface="Droid Sans" pitchFamily="34" charset="0"/>
              </a:defRPr>
            </a:lvl3pPr>
            <a:lvl4pPr marL="1600200" indent="-228600">
              <a:defRPr>
                <a:solidFill>
                  <a:schemeClr val="tx1"/>
                </a:solidFill>
                <a:latin typeface="Droid Sans" pitchFamily="34" charset="0"/>
              </a:defRPr>
            </a:lvl4pPr>
            <a:lvl5pPr marL="2057400" indent="-228600">
              <a:defRPr>
                <a:solidFill>
                  <a:schemeClr val="tx1"/>
                </a:solidFill>
                <a:latin typeface="Droid Sans" pitchFamily="34" charset="0"/>
              </a:defRPr>
            </a:lvl5pPr>
            <a:lvl6pPr marL="2514600" indent="-228600" fontAlgn="base">
              <a:spcBef>
                <a:spcPct val="0"/>
              </a:spcBef>
              <a:spcAft>
                <a:spcPct val="0"/>
              </a:spcAft>
              <a:defRPr>
                <a:solidFill>
                  <a:schemeClr val="tx1"/>
                </a:solidFill>
                <a:latin typeface="Droid Sans" pitchFamily="34" charset="0"/>
              </a:defRPr>
            </a:lvl6pPr>
            <a:lvl7pPr marL="2971800" indent="-228600" fontAlgn="base">
              <a:spcBef>
                <a:spcPct val="0"/>
              </a:spcBef>
              <a:spcAft>
                <a:spcPct val="0"/>
              </a:spcAft>
              <a:defRPr>
                <a:solidFill>
                  <a:schemeClr val="tx1"/>
                </a:solidFill>
                <a:latin typeface="Droid Sans" pitchFamily="34" charset="0"/>
              </a:defRPr>
            </a:lvl7pPr>
            <a:lvl8pPr marL="3429000" indent="-228600" fontAlgn="base">
              <a:spcBef>
                <a:spcPct val="0"/>
              </a:spcBef>
              <a:spcAft>
                <a:spcPct val="0"/>
              </a:spcAft>
              <a:defRPr>
                <a:solidFill>
                  <a:schemeClr val="tx1"/>
                </a:solidFill>
                <a:latin typeface="Droid Sans" pitchFamily="34" charset="0"/>
              </a:defRPr>
            </a:lvl8pPr>
            <a:lvl9pPr marL="3886200" indent="-228600" fontAlgn="base">
              <a:spcBef>
                <a:spcPct val="0"/>
              </a:spcBef>
              <a:spcAft>
                <a:spcPct val="0"/>
              </a:spcAft>
              <a:defRPr>
                <a:solidFill>
                  <a:schemeClr val="tx1"/>
                </a:solidFill>
                <a:latin typeface="Droid Sans" pitchFamily="34" charset="0"/>
              </a:defRPr>
            </a:lvl9pPr>
          </a:lstStyle>
          <a:p>
            <a:pPr algn="ctr">
              <a:spcBef>
                <a:spcPct val="20000"/>
              </a:spcBef>
            </a:pPr>
            <a:r>
              <a:rPr lang="en-GB" altLang="en-US" sz="1100" dirty="0" smtClean="0">
                <a:solidFill>
                  <a:srgbClr val="FFFFFF"/>
                </a:solidFill>
                <a:cs typeface="Droid Serif" pitchFamily="18" charset="0"/>
              </a:rPr>
              <a:t>1 year </a:t>
            </a:r>
            <a:r>
              <a:rPr lang="en-GB" altLang="en-US" sz="1100" dirty="0">
                <a:solidFill>
                  <a:srgbClr val="FFFFFF"/>
                </a:solidFill>
                <a:cs typeface="Droid Serif" pitchFamily="18" charset="0"/>
              </a:rPr>
              <a:t>program duration</a:t>
            </a:r>
          </a:p>
        </p:txBody>
      </p:sp>
      <p:sp>
        <p:nvSpPr>
          <p:cNvPr id="6" name="Right Arrow 5"/>
          <p:cNvSpPr/>
          <p:nvPr/>
        </p:nvSpPr>
        <p:spPr>
          <a:xfrm>
            <a:off x="2969383" y="1538091"/>
            <a:ext cx="282761" cy="27370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7" name="Right Arrow 26"/>
          <p:cNvSpPr/>
          <p:nvPr/>
        </p:nvSpPr>
        <p:spPr>
          <a:xfrm>
            <a:off x="5497753" y="1538091"/>
            <a:ext cx="282761" cy="27370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cxnSp>
        <p:nvCxnSpPr>
          <p:cNvPr id="8" name="Straight Arrow Connector 7"/>
          <p:cNvCxnSpPr/>
          <p:nvPr/>
        </p:nvCxnSpPr>
        <p:spPr>
          <a:xfrm>
            <a:off x="3090242" y="2123708"/>
            <a:ext cx="0" cy="34560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653647" y="2150552"/>
            <a:ext cx="0" cy="34560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TextBox 47"/>
          <p:cNvSpPr txBox="1">
            <a:spLocks noChangeArrowheads="1"/>
          </p:cNvSpPr>
          <p:nvPr/>
        </p:nvSpPr>
        <p:spPr bwMode="auto">
          <a:xfrm>
            <a:off x="914998" y="5768286"/>
            <a:ext cx="1727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rIns="216000" anchor="ctr"/>
          <a:lstStyle>
            <a:lvl1pPr>
              <a:defRPr>
                <a:solidFill>
                  <a:schemeClr val="tx1"/>
                </a:solidFill>
                <a:latin typeface="Droid Sans" pitchFamily="34" charset="0"/>
              </a:defRPr>
            </a:lvl1pPr>
            <a:lvl2pPr marL="742950" indent="-285750">
              <a:defRPr>
                <a:solidFill>
                  <a:schemeClr val="tx1"/>
                </a:solidFill>
                <a:latin typeface="Droid Sans" pitchFamily="34" charset="0"/>
              </a:defRPr>
            </a:lvl2pPr>
            <a:lvl3pPr marL="1143000" indent="-228600">
              <a:defRPr>
                <a:solidFill>
                  <a:schemeClr val="tx1"/>
                </a:solidFill>
                <a:latin typeface="Droid Sans" pitchFamily="34" charset="0"/>
              </a:defRPr>
            </a:lvl3pPr>
            <a:lvl4pPr marL="1600200" indent="-228600">
              <a:defRPr>
                <a:solidFill>
                  <a:schemeClr val="tx1"/>
                </a:solidFill>
                <a:latin typeface="Droid Sans" pitchFamily="34" charset="0"/>
              </a:defRPr>
            </a:lvl4pPr>
            <a:lvl5pPr marL="2057400" indent="-228600">
              <a:defRPr>
                <a:solidFill>
                  <a:schemeClr val="tx1"/>
                </a:solidFill>
                <a:latin typeface="Droid Sans" pitchFamily="34" charset="0"/>
              </a:defRPr>
            </a:lvl5pPr>
            <a:lvl6pPr marL="2514600" indent="-228600" fontAlgn="base">
              <a:spcBef>
                <a:spcPct val="0"/>
              </a:spcBef>
              <a:spcAft>
                <a:spcPct val="0"/>
              </a:spcAft>
              <a:defRPr>
                <a:solidFill>
                  <a:schemeClr val="tx1"/>
                </a:solidFill>
                <a:latin typeface="Droid Sans" pitchFamily="34" charset="0"/>
              </a:defRPr>
            </a:lvl6pPr>
            <a:lvl7pPr marL="2971800" indent="-228600" fontAlgn="base">
              <a:spcBef>
                <a:spcPct val="0"/>
              </a:spcBef>
              <a:spcAft>
                <a:spcPct val="0"/>
              </a:spcAft>
              <a:defRPr>
                <a:solidFill>
                  <a:schemeClr val="tx1"/>
                </a:solidFill>
                <a:latin typeface="Droid Sans" pitchFamily="34" charset="0"/>
              </a:defRPr>
            </a:lvl7pPr>
            <a:lvl8pPr marL="3429000" indent="-228600" fontAlgn="base">
              <a:spcBef>
                <a:spcPct val="0"/>
              </a:spcBef>
              <a:spcAft>
                <a:spcPct val="0"/>
              </a:spcAft>
              <a:defRPr>
                <a:solidFill>
                  <a:schemeClr val="tx1"/>
                </a:solidFill>
                <a:latin typeface="Droid Sans" pitchFamily="34" charset="0"/>
              </a:defRPr>
            </a:lvl8pPr>
            <a:lvl9pPr marL="3886200" indent="-228600" fontAlgn="base">
              <a:spcBef>
                <a:spcPct val="0"/>
              </a:spcBef>
              <a:spcAft>
                <a:spcPct val="0"/>
              </a:spcAft>
              <a:defRPr>
                <a:solidFill>
                  <a:schemeClr val="tx1"/>
                </a:solidFill>
                <a:latin typeface="Droid Sans" pitchFamily="34" charset="0"/>
              </a:defRPr>
            </a:lvl9pPr>
          </a:lstStyle>
          <a:p>
            <a:pPr algn="ctr">
              <a:spcBef>
                <a:spcPct val="20000"/>
              </a:spcBef>
            </a:pPr>
            <a:r>
              <a:rPr lang="en-GB" altLang="en-US" sz="1100" dirty="0" smtClean="0">
                <a:solidFill>
                  <a:srgbClr val="FFFFFF"/>
                </a:solidFill>
                <a:cs typeface="Droid Serif" pitchFamily="18" charset="0"/>
              </a:rPr>
              <a:t>4months</a:t>
            </a:r>
            <a:endParaRPr lang="en-GB" altLang="en-US" sz="1100" dirty="0">
              <a:solidFill>
                <a:srgbClr val="FFFFFF"/>
              </a:solidFill>
              <a:cs typeface="Droid Serif" pitchFamily="18" charset="0"/>
            </a:endParaRPr>
          </a:p>
        </p:txBody>
      </p:sp>
      <p:sp>
        <p:nvSpPr>
          <p:cNvPr id="31" name="TextBox 47"/>
          <p:cNvSpPr txBox="1">
            <a:spLocks noChangeArrowheads="1"/>
          </p:cNvSpPr>
          <p:nvPr/>
        </p:nvSpPr>
        <p:spPr bwMode="auto">
          <a:xfrm>
            <a:off x="3514667" y="5781990"/>
            <a:ext cx="1727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rIns="216000" anchor="ctr"/>
          <a:lstStyle>
            <a:lvl1pPr>
              <a:defRPr>
                <a:solidFill>
                  <a:schemeClr val="tx1"/>
                </a:solidFill>
                <a:latin typeface="Droid Sans" pitchFamily="34" charset="0"/>
              </a:defRPr>
            </a:lvl1pPr>
            <a:lvl2pPr marL="742950" indent="-285750">
              <a:defRPr>
                <a:solidFill>
                  <a:schemeClr val="tx1"/>
                </a:solidFill>
                <a:latin typeface="Droid Sans" pitchFamily="34" charset="0"/>
              </a:defRPr>
            </a:lvl2pPr>
            <a:lvl3pPr marL="1143000" indent="-228600">
              <a:defRPr>
                <a:solidFill>
                  <a:schemeClr val="tx1"/>
                </a:solidFill>
                <a:latin typeface="Droid Sans" pitchFamily="34" charset="0"/>
              </a:defRPr>
            </a:lvl3pPr>
            <a:lvl4pPr marL="1600200" indent="-228600">
              <a:defRPr>
                <a:solidFill>
                  <a:schemeClr val="tx1"/>
                </a:solidFill>
                <a:latin typeface="Droid Sans" pitchFamily="34" charset="0"/>
              </a:defRPr>
            </a:lvl4pPr>
            <a:lvl5pPr marL="2057400" indent="-228600">
              <a:defRPr>
                <a:solidFill>
                  <a:schemeClr val="tx1"/>
                </a:solidFill>
                <a:latin typeface="Droid Sans" pitchFamily="34" charset="0"/>
              </a:defRPr>
            </a:lvl5pPr>
            <a:lvl6pPr marL="2514600" indent="-228600" fontAlgn="base">
              <a:spcBef>
                <a:spcPct val="0"/>
              </a:spcBef>
              <a:spcAft>
                <a:spcPct val="0"/>
              </a:spcAft>
              <a:defRPr>
                <a:solidFill>
                  <a:schemeClr val="tx1"/>
                </a:solidFill>
                <a:latin typeface="Droid Sans" pitchFamily="34" charset="0"/>
              </a:defRPr>
            </a:lvl6pPr>
            <a:lvl7pPr marL="2971800" indent="-228600" fontAlgn="base">
              <a:spcBef>
                <a:spcPct val="0"/>
              </a:spcBef>
              <a:spcAft>
                <a:spcPct val="0"/>
              </a:spcAft>
              <a:defRPr>
                <a:solidFill>
                  <a:schemeClr val="tx1"/>
                </a:solidFill>
                <a:latin typeface="Droid Sans" pitchFamily="34" charset="0"/>
              </a:defRPr>
            </a:lvl7pPr>
            <a:lvl8pPr marL="3429000" indent="-228600" fontAlgn="base">
              <a:spcBef>
                <a:spcPct val="0"/>
              </a:spcBef>
              <a:spcAft>
                <a:spcPct val="0"/>
              </a:spcAft>
              <a:defRPr>
                <a:solidFill>
                  <a:schemeClr val="tx1"/>
                </a:solidFill>
                <a:latin typeface="Droid Sans" pitchFamily="34" charset="0"/>
              </a:defRPr>
            </a:lvl8pPr>
            <a:lvl9pPr marL="3886200" indent="-228600" fontAlgn="base">
              <a:spcBef>
                <a:spcPct val="0"/>
              </a:spcBef>
              <a:spcAft>
                <a:spcPct val="0"/>
              </a:spcAft>
              <a:defRPr>
                <a:solidFill>
                  <a:schemeClr val="tx1"/>
                </a:solidFill>
                <a:latin typeface="Droid Sans" pitchFamily="34" charset="0"/>
              </a:defRPr>
            </a:lvl9pPr>
          </a:lstStyle>
          <a:p>
            <a:pPr algn="ctr">
              <a:spcBef>
                <a:spcPct val="20000"/>
              </a:spcBef>
            </a:pPr>
            <a:r>
              <a:rPr lang="en-GB" altLang="en-US" sz="1100" dirty="0" smtClean="0">
                <a:solidFill>
                  <a:srgbClr val="FFFFFF"/>
                </a:solidFill>
                <a:cs typeface="Droid Serif" pitchFamily="18" charset="0"/>
              </a:rPr>
              <a:t>4months </a:t>
            </a:r>
            <a:endParaRPr lang="en-GB" altLang="en-US" sz="1100" dirty="0">
              <a:solidFill>
                <a:srgbClr val="FFFFFF"/>
              </a:solidFill>
              <a:cs typeface="Droid Serif" pitchFamily="18" charset="0"/>
            </a:endParaRPr>
          </a:p>
        </p:txBody>
      </p:sp>
      <p:sp>
        <p:nvSpPr>
          <p:cNvPr id="32" name="TextBox 47"/>
          <p:cNvSpPr txBox="1">
            <a:spLocks noChangeArrowheads="1"/>
          </p:cNvSpPr>
          <p:nvPr/>
        </p:nvSpPr>
        <p:spPr bwMode="auto">
          <a:xfrm>
            <a:off x="6012459" y="5806386"/>
            <a:ext cx="1727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rIns="216000" anchor="ctr"/>
          <a:lstStyle>
            <a:lvl1pPr>
              <a:defRPr>
                <a:solidFill>
                  <a:schemeClr val="tx1"/>
                </a:solidFill>
                <a:latin typeface="Droid Sans" pitchFamily="34" charset="0"/>
              </a:defRPr>
            </a:lvl1pPr>
            <a:lvl2pPr marL="742950" indent="-285750">
              <a:defRPr>
                <a:solidFill>
                  <a:schemeClr val="tx1"/>
                </a:solidFill>
                <a:latin typeface="Droid Sans" pitchFamily="34" charset="0"/>
              </a:defRPr>
            </a:lvl2pPr>
            <a:lvl3pPr marL="1143000" indent="-228600">
              <a:defRPr>
                <a:solidFill>
                  <a:schemeClr val="tx1"/>
                </a:solidFill>
                <a:latin typeface="Droid Sans" pitchFamily="34" charset="0"/>
              </a:defRPr>
            </a:lvl3pPr>
            <a:lvl4pPr marL="1600200" indent="-228600">
              <a:defRPr>
                <a:solidFill>
                  <a:schemeClr val="tx1"/>
                </a:solidFill>
                <a:latin typeface="Droid Sans" pitchFamily="34" charset="0"/>
              </a:defRPr>
            </a:lvl4pPr>
            <a:lvl5pPr marL="2057400" indent="-228600">
              <a:defRPr>
                <a:solidFill>
                  <a:schemeClr val="tx1"/>
                </a:solidFill>
                <a:latin typeface="Droid Sans" pitchFamily="34" charset="0"/>
              </a:defRPr>
            </a:lvl5pPr>
            <a:lvl6pPr marL="2514600" indent="-228600" fontAlgn="base">
              <a:spcBef>
                <a:spcPct val="0"/>
              </a:spcBef>
              <a:spcAft>
                <a:spcPct val="0"/>
              </a:spcAft>
              <a:defRPr>
                <a:solidFill>
                  <a:schemeClr val="tx1"/>
                </a:solidFill>
                <a:latin typeface="Droid Sans" pitchFamily="34" charset="0"/>
              </a:defRPr>
            </a:lvl6pPr>
            <a:lvl7pPr marL="2971800" indent="-228600" fontAlgn="base">
              <a:spcBef>
                <a:spcPct val="0"/>
              </a:spcBef>
              <a:spcAft>
                <a:spcPct val="0"/>
              </a:spcAft>
              <a:defRPr>
                <a:solidFill>
                  <a:schemeClr val="tx1"/>
                </a:solidFill>
                <a:latin typeface="Droid Sans" pitchFamily="34" charset="0"/>
              </a:defRPr>
            </a:lvl7pPr>
            <a:lvl8pPr marL="3429000" indent="-228600" fontAlgn="base">
              <a:spcBef>
                <a:spcPct val="0"/>
              </a:spcBef>
              <a:spcAft>
                <a:spcPct val="0"/>
              </a:spcAft>
              <a:defRPr>
                <a:solidFill>
                  <a:schemeClr val="tx1"/>
                </a:solidFill>
                <a:latin typeface="Droid Sans" pitchFamily="34" charset="0"/>
              </a:defRPr>
            </a:lvl8pPr>
            <a:lvl9pPr marL="3886200" indent="-228600" fontAlgn="base">
              <a:spcBef>
                <a:spcPct val="0"/>
              </a:spcBef>
              <a:spcAft>
                <a:spcPct val="0"/>
              </a:spcAft>
              <a:defRPr>
                <a:solidFill>
                  <a:schemeClr val="tx1"/>
                </a:solidFill>
                <a:latin typeface="Droid Sans" pitchFamily="34" charset="0"/>
              </a:defRPr>
            </a:lvl9pPr>
          </a:lstStyle>
          <a:p>
            <a:pPr algn="ctr">
              <a:spcBef>
                <a:spcPct val="20000"/>
              </a:spcBef>
            </a:pPr>
            <a:r>
              <a:rPr lang="en-GB" altLang="en-US" sz="1100" dirty="0">
                <a:solidFill>
                  <a:srgbClr val="FFFFFF"/>
                </a:solidFill>
                <a:cs typeface="Droid Serif" pitchFamily="18" charset="0"/>
              </a:rPr>
              <a:t>4</a:t>
            </a:r>
            <a:r>
              <a:rPr lang="en-GB" altLang="en-US" sz="1100" dirty="0" smtClean="0">
                <a:solidFill>
                  <a:srgbClr val="FFFFFF"/>
                </a:solidFill>
                <a:cs typeface="Droid Serif" pitchFamily="18" charset="0"/>
              </a:rPr>
              <a:t>months</a:t>
            </a:r>
            <a:endParaRPr lang="en-GB" altLang="en-US" sz="1100" dirty="0">
              <a:solidFill>
                <a:srgbClr val="FFFFFF"/>
              </a:solidFill>
              <a:cs typeface="Droid Serif" pitchFamily="18" charset="0"/>
            </a:endParaRPr>
          </a:p>
        </p:txBody>
      </p:sp>
      <p:cxnSp>
        <p:nvCxnSpPr>
          <p:cNvPr id="35" name="Straight Connector 34"/>
          <p:cNvCxnSpPr/>
          <p:nvPr/>
        </p:nvCxnSpPr>
        <p:spPr>
          <a:xfrm>
            <a:off x="8197945" y="5689053"/>
            <a:ext cx="0" cy="301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8197270" y="2133240"/>
            <a:ext cx="0" cy="34560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928200" y="3449564"/>
            <a:ext cx="2169184" cy="276999"/>
          </a:xfrm>
          <a:prstGeom prst="rect">
            <a:avLst/>
          </a:prstGeom>
        </p:spPr>
        <p:txBody>
          <a:bodyPr wrap="none">
            <a:spAutoFit/>
          </a:bodyPr>
          <a:lstStyle/>
          <a:p>
            <a:pPr algn="ctr">
              <a:spcBef>
                <a:spcPct val="20000"/>
              </a:spcBef>
              <a:tabLst>
                <a:tab pos="1168400" algn="l"/>
              </a:tabLst>
            </a:pPr>
            <a:r>
              <a:rPr lang="en-GB" altLang="en-US" sz="1200" dirty="0">
                <a:solidFill>
                  <a:srgbClr val="FFFFFF"/>
                </a:solidFill>
                <a:cs typeface="Droid Serif" pitchFamily="18" charset="0"/>
              </a:rPr>
              <a:t>6-8 </a:t>
            </a:r>
            <a:r>
              <a:rPr lang="en-GB" altLang="en-US" sz="1200" dirty="0">
                <a:solidFill>
                  <a:srgbClr val="FFFFFF"/>
                </a:solidFill>
                <a:cs typeface="Droid Serif" pitchFamily="18" charset="0"/>
              </a:rPr>
              <a:t>hours </a:t>
            </a:r>
            <a:r>
              <a:rPr lang="en-GB" altLang="en-US" sz="1200" dirty="0">
                <a:solidFill>
                  <a:srgbClr val="FFFFFF"/>
                </a:solidFill>
                <a:cs typeface="Droid Serif" pitchFamily="18" charset="0"/>
              </a:rPr>
              <a:t> time commitment</a:t>
            </a:r>
            <a:endParaRPr lang="en-GB" altLang="en-US" sz="1200" dirty="0">
              <a:solidFill>
                <a:srgbClr val="FFFFFF"/>
              </a:solidFill>
              <a:cs typeface="Droid Serif" pitchFamily="18" charset="0"/>
            </a:endParaRPr>
          </a:p>
        </p:txBody>
      </p:sp>
      <p:sp>
        <p:nvSpPr>
          <p:cNvPr id="45" name="Rectangle 44"/>
          <p:cNvSpPr/>
          <p:nvPr/>
        </p:nvSpPr>
        <p:spPr>
          <a:xfrm rot="16200000">
            <a:off x="4498325" y="3420535"/>
            <a:ext cx="2169184" cy="276999"/>
          </a:xfrm>
          <a:prstGeom prst="rect">
            <a:avLst/>
          </a:prstGeom>
        </p:spPr>
        <p:txBody>
          <a:bodyPr wrap="none">
            <a:spAutoFit/>
          </a:bodyPr>
          <a:lstStyle/>
          <a:p>
            <a:pPr algn="ctr">
              <a:spcBef>
                <a:spcPct val="20000"/>
              </a:spcBef>
              <a:tabLst>
                <a:tab pos="1168400" algn="l"/>
              </a:tabLst>
            </a:pPr>
            <a:r>
              <a:rPr lang="en-GB" altLang="en-US" sz="1200" dirty="0">
                <a:solidFill>
                  <a:srgbClr val="FFFFFF"/>
                </a:solidFill>
                <a:cs typeface="Droid Serif" pitchFamily="18" charset="0"/>
              </a:rPr>
              <a:t>6-8 </a:t>
            </a:r>
            <a:r>
              <a:rPr lang="en-GB" altLang="en-US" sz="1200" dirty="0">
                <a:solidFill>
                  <a:srgbClr val="FFFFFF"/>
                </a:solidFill>
                <a:cs typeface="Droid Serif" pitchFamily="18" charset="0"/>
              </a:rPr>
              <a:t>hours </a:t>
            </a:r>
            <a:r>
              <a:rPr lang="en-GB" altLang="en-US" sz="1200" dirty="0">
                <a:solidFill>
                  <a:srgbClr val="FFFFFF"/>
                </a:solidFill>
                <a:cs typeface="Droid Serif" pitchFamily="18" charset="0"/>
              </a:rPr>
              <a:t> time commitment</a:t>
            </a:r>
            <a:endParaRPr lang="en-GB" altLang="en-US" sz="1200" dirty="0">
              <a:solidFill>
                <a:srgbClr val="FFFFFF"/>
              </a:solidFill>
              <a:cs typeface="Droid Serif" pitchFamily="18" charset="0"/>
            </a:endParaRPr>
          </a:p>
        </p:txBody>
      </p:sp>
      <p:sp>
        <p:nvSpPr>
          <p:cNvPr id="49" name="Rectangle 48"/>
          <p:cNvSpPr/>
          <p:nvPr/>
        </p:nvSpPr>
        <p:spPr>
          <a:xfrm rot="16200000">
            <a:off x="7041307" y="3435221"/>
            <a:ext cx="2169184" cy="276999"/>
          </a:xfrm>
          <a:prstGeom prst="rect">
            <a:avLst/>
          </a:prstGeom>
        </p:spPr>
        <p:txBody>
          <a:bodyPr wrap="none">
            <a:spAutoFit/>
          </a:bodyPr>
          <a:lstStyle/>
          <a:p>
            <a:pPr algn="ctr">
              <a:spcBef>
                <a:spcPct val="20000"/>
              </a:spcBef>
              <a:tabLst>
                <a:tab pos="1168400" algn="l"/>
              </a:tabLst>
            </a:pPr>
            <a:r>
              <a:rPr lang="en-GB" altLang="en-US" sz="1200" dirty="0">
                <a:solidFill>
                  <a:srgbClr val="FFFFFF"/>
                </a:solidFill>
                <a:cs typeface="Droid Serif" pitchFamily="18" charset="0"/>
              </a:rPr>
              <a:t>6-8 </a:t>
            </a:r>
            <a:r>
              <a:rPr lang="en-GB" altLang="en-US" sz="1200" dirty="0">
                <a:solidFill>
                  <a:srgbClr val="FFFFFF"/>
                </a:solidFill>
                <a:cs typeface="Droid Serif" pitchFamily="18" charset="0"/>
              </a:rPr>
              <a:t>hours </a:t>
            </a:r>
            <a:r>
              <a:rPr lang="en-GB" altLang="en-US" sz="1200" dirty="0">
                <a:solidFill>
                  <a:srgbClr val="FFFFFF"/>
                </a:solidFill>
                <a:cs typeface="Droid Serif" pitchFamily="18" charset="0"/>
              </a:rPr>
              <a:t> time commitment</a:t>
            </a:r>
            <a:endParaRPr lang="en-GB" altLang="en-US" sz="1200" dirty="0">
              <a:solidFill>
                <a:srgbClr val="FFFFFF"/>
              </a:solidFill>
              <a:cs typeface="Droid Serif" pitchFamily="18" charset="0"/>
            </a:endParaRPr>
          </a:p>
        </p:txBody>
      </p:sp>
      <p:sp>
        <p:nvSpPr>
          <p:cNvPr id="33" name="Right Arrow 32"/>
          <p:cNvSpPr/>
          <p:nvPr/>
        </p:nvSpPr>
        <p:spPr>
          <a:xfrm>
            <a:off x="8022935" y="1538091"/>
            <a:ext cx="720583" cy="27370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38" name="Oval Callout 37"/>
          <p:cNvSpPr/>
          <p:nvPr/>
        </p:nvSpPr>
        <p:spPr>
          <a:xfrm>
            <a:off x="5152418" y="5249070"/>
            <a:ext cx="432048" cy="364656"/>
          </a:xfrm>
          <a:prstGeom prst="wedgeEllipseCallout">
            <a:avLst>
              <a:gd name="adj1" fmla="val 51435"/>
              <a:gd name="adj2" fmla="val 777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41" name="Oval Callout 40"/>
          <p:cNvSpPr/>
          <p:nvPr/>
        </p:nvSpPr>
        <p:spPr>
          <a:xfrm>
            <a:off x="7701246" y="5261770"/>
            <a:ext cx="432048" cy="364656"/>
          </a:xfrm>
          <a:prstGeom prst="wedgeEllipseCallout">
            <a:avLst>
              <a:gd name="adj1" fmla="val 51435"/>
              <a:gd name="adj2" fmla="val 777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44" name="Oval Callout 43"/>
          <p:cNvSpPr/>
          <p:nvPr/>
        </p:nvSpPr>
        <p:spPr>
          <a:xfrm>
            <a:off x="2607752" y="5224585"/>
            <a:ext cx="432048" cy="364656"/>
          </a:xfrm>
          <a:prstGeom prst="wedgeEllipseCallout">
            <a:avLst>
              <a:gd name="adj1" fmla="val 51435"/>
              <a:gd name="adj2" fmla="val 777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dirty="0">
              <a:solidFill>
                <a:srgbClr val="FFFFFF"/>
              </a:solidFill>
            </a:endParaRPr>
          </a:p>
        </p:txBody>
      </p:sp>
      <p:sp>
        <p:nvSpPr>
          <p:cNvPr id="3" name="TextBox 2"/>
          <p:cNvSpPr txBox="1"/>
          <p:nvPr/>
        </p:nvSpPr>
        <p:spPr>
          <a:xfrm>
            <a:off x="2535744" y="5292646"/>
            <a:ext cx="576064" cy="228534"/>
          </a:xfrm>
          <a:prstGeom prst="rect">
            <a:avLst/>
          </a:prstGeom>
          <a:noFill/>
        </p:spPr>
        <p:txBody>
          <a:bodyPr vert="horz" wrap="square" lIns="0" tIns="0" rIns="0" bIns="0" rtlCol="0" anchor="ctr" anchorCtr="0">
            <a:normAutofit/>
          </a:bodyPr>
          <a:lstStyle/>
          <a:p>
            <a:pPr algn="ctr">
              <a:spcBef>
                <a:spcPct val="20000"/>
              </a:spcBef>
            </a:pPr>
            <a:r>
              <a:rPr lang="en-GB" sz="1000" i="1" dirty="0">
                <a:solidFill>
                  <a:srgbClr val="EEECE1">
                    <a:lumMod val="10000"/>
                  </a:srgbClr>
                </a:solidFill>
                <a:latin typeface="Droid Serif" pitchFamily="18" charset="0"/>
                <a:ea typeface="Droid Serif" pitchFamily="18" charset="0"/>
                <a:cs typeface="Droid Serif" pitchFamily="18" charset="0"/>
              </a:rPr>
              <a:t>FB*</a:t>
            </a:r>
          </a:p>
        </p:txBody>
      </p:sp>
      <p:sp>
        <p:nvSpPr>
          <p:cNvPr id="39" name="TextBox 38"/>
          <p:cNvSpPr txBox="1"/>
          <p:nvPr/>
        </p:nvSpPr>
        <p:spPr>
          <a:xfrm>
            <a:off x="5080410" y="5292646"/>
            <a:ext cx="576064" cy="228534"/>
          </a:xfrm>
          <a:prstGeom prst="rect">
            <a:avLst/>
          </a:prstGeom>
          <a:noFill/>
        </p:spPr>
        <p:txBody>
          <a:bodyPr vert="horz" wrap="square" lIns="0" tIns="0" rIns="0" bIns="0" rtlCol="0" anchor="ctr" anchorCtr="0">
            <a:normAutofit/>
          </a:bodyPr>
          <a:lstStyle/>
          <a:p>
            <a:pPr algn="ctr">
              <a:spcBef>
                <a:spcPct val="20000"/>
              </a:spcBef>
            </a:pPr>
            <a:r>
              <a:rPr lang="en-GB" sz="1000" i="1" dirty="0">
                <a:solidFill>
                  <a:srgbClr val="EEECE1">
                    <a:lumMod val="10000"/>
                  </a:srgbClr>
                </a:solidFill>
                <a:latin typeface="Droid Serif" pitchFamily="18" charset="0"/>
                <a:ea typeface="Droid Serif" pitchFamily="18" charset="0"/>
                <a:cs typeface="Droid Serif" pitchFamily="18" charset="0"/>
              </a:rPr>
              <a:t>FB*</a:t>
            </a:r>
          </a:p>
        </p:txBody>
      </p:sp>
      <p:sp>
        <p:nvSpPr>
          <p:cNvPr id="50" name="TextBox 49"/>
          <p:cNvSpPr txBox="1"/>
          <p:nvPr/>
        </p:nvSpPr>
        <p:spPr>
          <a:xfrm>
            <a:off x="7621206" y="5305346"/>
            <a:ext cx="576064" cy="228534"/>
          </a:xfrm>
          <a:prstGeom prst="rect">
            <a:avLst/>
          </a:prstGeom>
          <a:noFill/>
        </p:spPr>
        <p:txBody>
          <a:bodyPr vert="horz" wrap="square" lIns="0" tIns="0" rIns="0" bIns="0" rtlCol="0" anchor="ctr" anchorCtr="0">
            <a:normAutofit/>
          </a:bodyPr>
          <a:lstStyle/>
          <a:p>
            <a:pPr algn="ctr">
              <a:spcBef>
                <a:spcPct val="20000"/>
              </a:spcBef>
            </a:pPr>
            <a:r>
              <a:rPr lang="en-GB" sz="1000" i="1" dirty="0">
                <a:solidFill>
                  <a:srgbClr val="EEECE1">
                    <a:lumMod val="10000"/>
                  </a:srgbClr>
                </a:solidFill>
                <a:latin typeface="Droid Serif" pitchFamily="18" charset="0"/>
                <a:ea typeface="Droid Serif" pitchFamily="18" charset="0"/>
                <a:cs typeface="Droid Serif" pitchFamily="18" charset="0"/>
              </a:rPr>
              <a:t>FB*</a:t>
            </a:r>
          </a:p>
        </p:txBody>
      </p:sp>
      <p:sp>
        <p:nvSpPr>
          <p:cNvPr id="51" name="TextBox 50"/>
          <p:cNvSpPr txBox="1"/>
          <p:nvPr/>
        </p:nvSpPr>
        <p:spPr>
          <a:xfrm>
            <a:off x="114114" y="5930131"/>
            <a:ext cx="800883" cy="242419"/>
          </a:xfrm>
          <a:prstGeom prst="rect">
            <a:avLst/>
          </a:prstGeom>
          <a:noFill/>
        </p:spPr>
        <p:txBody>
          <a:bodyPr vert="horz" wrap="square" lIns="0" tIns="0" rIns="0" bIns="0" rtlCol="0" anchor="ctr" anchorCtr="0">
            <a:normAutofit/>
          </a:bodyPr>
          <a:lstStyle/>
          <a:p>
            <a:pPr algn="ctr">
              <a:spcBef>
                <a:spcPct val="20000"/>
              </a:spcBef>
            </a:pPr>
            <a:r>
              <a:rPr lang="en-GB" sz="1000" i="1" dirty="0">
                <a:solidFill>
                  <a:srgbClr val="FFFFFF"/>
                </a:solidFill>
                <a:latin typeface="Droid Serif" pitchFamily="18" charset="0"/>
                <a:ea typeface="Droid Serif" pitchFamily="18" charset="0"/>
                <a:cs typeface="Droid Serif" pitchFamily="18" charset="0"/>
              </a:rPr>
              <a:t>*Feedback</a:t>
            </a:r>
          </a:p>
        </p:txBody>
      </p:sp>
    </p:spTree>
    <p:extLst>
      <p:ext uri="{BB962C8B-B14F-4D97-AF65-F5344CB8AC3E}">
        <p14:creationId xmlns:p14="http://schemas.microsoft.com/office/powerpoint/2010/main" val="36713152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4&quot;/&gt;&lt;lineCharCount val=&quot;15&quot;/&gt;&lt;lineCharCount val=&quot;15&quot;/&gt;&lt;lineCharCount val=&quot;12&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28&quot;/&gt;&lt;lineCharCount val=&quot;19&quot;/&gt;&lt;lineCharCount val=&quot;19&quot;/&gt;&lt;lineCharCount val=&quot;2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4&quot;/&gt;&lt;lineCharCount val=&quot;15&quot;/&gt;&lt;lineCharCount val=&quot;15&quot;/&gt;&lt;lineCharCount val=&quot;12&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PSNARRATION" val="1,1466286692,C:\Users\Pter\Dropbox\Lighthouse OD\Business Development\Marketing\Communication\Company Presentations\Lighthouse Company Presentation_pptx\Media.ppcx"/>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PRESENTER_DUMMYTAG" val="&lt;DummyForForceWrite&gt;&lt;/DummyForForceWrite&gt;"/>
  <p:tag name="HTML_SHAPEINFO" val="&lt;ThreeDShapeInfo&gt;&lt;uuid val=&quot;{45E510EE-2E2C-4BCB-B414-A2102950405D}&quot;/&gt;&lt;isInvalidForFieldText val=&quot;0&quot;/&gt;&lt;Image&gt;&lt;filename val=&quot;C:\Users\Pter\AppData\Local\Temp\CP2296270076968Session\CPTrustFolder2296270077093\PPTImport2296275457203\data\asimages\{45E510EE-2E2C-4BCB-B414-A2102950405D}_1.png&quot;/&gt;&lt;left val=&quot;44&quot;/&gt;&lt;top val=&quot;450&quot;/&gt;&lt;width val=&quot;870&quot;/&gt;&lt;height val=&quot;8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11&quot;/&gt;&lt;/TableIndex&gt;&lt;/ShapeTextInfo&gt;"/>
  <p:tag name="PRESENTER_DUMMYTAG" val="&lt;DummyForForceWrite&gt;&lt;/DummyForForceWrite&gt;"/>
  <p:tag name="HTML_SHAPEINFO" val="&lt;ThreeDShapeInfo&gt;&lt;uuid val=&quot;{BB110797-85E1-4B45-9BCD-D824B22F9408}&quot;/&gt;&lt;isInvalidForFieldText val=&quot;0&quot;/&gt;&lt;Image&gt;&lt;filename val=&quot;C:\Users\Pter\AppData\Local\Temp\CP2296270076968Session\CPTrustFolder2296270077093\PPTImport2296275457203\data\asimages\{BB110797-85E1-4B45-9BCD-D824B22F9408}_1.png&quot;/&gt;&lt;left val=&quot;52&quot;/&gt;&lt;top val=&quot;284&quot;/&gt;&lt;width val=&quot;871&quot;/&gt;&lt;height val=&quot;150&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PRESENTER_DUMMYTAG" val="&lt;DummyForForceWrite&gt;&lt;/DummyForForceWrite&gt;"/>
  <p:tag name="HTML_SHAPEINFO" val="&lt;ThreeDShapeInfo&gt;&lt;uuid val=&quot;{4F66D2BB-DDE6-4530-ACF1-51820BD671E3}&quot;/&gt;&lt;isInvalidForFieldText val=&quot;0&quot;/&gt;&lt;Image&gt;&lt;filename val=&quot;C:\Users\Pter\AppData\Local\Temp\CP2296270076968Session\CPTrustFolder2296270077093\PPTImport2296275457203\data\asimages\{4F66D2BB-DDE6-4530-ACF1-51820BD671E3}_1.png&quot;/&gt;&lt;left val=&quot;264&quot;/&gt;&lt;top val=&quot;570&quot;/&gt;&lt;width val=&quot;440&quot;/&gt;&lt;height val=&quot;3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28&quot;/&gt;&lt;lineCharCount val=&quot;19&quot;/&gt;&lt;lineCharCount val=&quot;19&quot;/&gt;&lt;lineCharCount val=&quot;2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Lighthouse">
  <a:themeElements>
    <a:clrScheme name="Lighthouse Colors">
      <a:dk1>
        <a:srgbClr val="004171"/>
      </a:dk1>
      <a:lt1>
        <a:srgbClr val="FFFFFF"/>
      </a:lt1>
      <a:dk2>
        <a:srgbClr val="1F497D"/>
      </a:dk2>
      <a:lt2>
        <a:srgbClr val="EEECE1"/>
      </a:lt2>
      <a:accent1>
        <a:srgbClr val="A8B8D2"/>
      </a:accent1>
      <a:accent2>
        <a:srgbClr val="EAB31D"/>
      </a:accent2>
      <a:accent3>
        <a:srgbClr val="B2A2C7"/>
      </a:accent3>
      <a:accent4>
        <a:srgbClr val="EE7330"/>
      </a:accent4>
      <a:accent5>
        <a:srgbClr val="5F5F5F"/>
      </a:accent5>
      <a:accent6>
        <a:srgbClr val="F19A2A"/>
      </a:accent6>
      <a:hlink>
        <a:srgbClr val="658FBD"/>
      </a:hlink>
      <a:folHlink>
        <a:srgbClr val="5F497A"/>
      </a:folHlink>
    </a:clrScheme>
    <a:fontScheme name="Lighthouse Fonts">
      <a:majorFont>
        <a:latin typeface="Droid Serif"/>
        <a:ea typeface=""/>
        <a:cs typeface=""/>
      </a:majorFont>
      <a:minorFont>
        <a:latin typeface="Droid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alpha val="80000"/>
          </a:schemeClr>
        </a:solidFill>
      </a:spPr>
      <a:bodyPr vert="horz" lIns="216000" tIns="45720" rIns="216000" bIns="45720" rtlCol="0" anchor="ctr" anchorCtr="0">
        <a:normAutofit/>
      </a:bodyPr>
      <a:lstStyle>
        <a:defPPr algn="ctr">
          <a:spcBef>
            <a:spcPct val="20000"/>
          </a:spcBef>
          <a:defRPr kumimoji="0" sz="1200" b="0" i="1" u="none" strike="noStrike" kern="1200" cap="none" spc="0" normalizeH="0" baseline="0" noProof="0" dirty="0" smtClean="0">
            <a:ln>
              <a:noFill/>
            </a:ln>
            <a:solidFill>
              <a:schemeClr val="bg1">
                <a:lumMod val="50000"/>
              </a:schemeClr>
            </a:solidFill>
            <a:effectLst/>
            <a:uLnTx/>
            <a:uFillTx/>
            <a:latin typeface="Droid Serif" pitchFamily="18" charset="0"/>
            <a:ea typeface="Droid Serif" pitchFamily="18" charset="0"/>
            <a:cs typeface="Droid Serif" pitchFamily="18" charset="0"/>
          </a:defRPr>
        </a:defPPr>
      </a:lstStyle>
    </a:txDef>
  </a:objectDefaults>
  <a:extraClrSchemeLst/>
</a:theme>
</file>

<file path=ppt/theme/theme2.xml><?xml version="1.0" encoding="utf-8"?>
<a:theme xmlns:a="http://schemas.openxmlformats.org/drawingml/2006/main" name="1_Lighthouse">
  <a:themeElements>
    <a:clrScheme name="Lighthouse Colors">
      <a:dk1>
        <a:srgbClr val="004171"/>
      </a:dk1>
      <a:lt1>
        <a:srgbClr val="FFFFFF"/>
      </a:lt1>
      <a:dk2>
        <a:srgbClr val="1F497D"/>
      </a:dk2>
      <a:lt2>
        <a:srgbClr val="EEECE1"/>
      </a:lt2>
      <a:accent1>
        <a:srgbClr val="A8B8D2"/>
      </a:accent1>
      <a:accent2>
        <a:srgbClr val="EAB31D"/>
      </a:accent2>
      <a:accent3>
        <a:srgbClr val="B2A2C7"/>
      </a:accent3>
      <a:accent4>
        <a:srgbClr val="EE7330"/>
      </a:accent4>
      <a:accent5>
        <a:srgbClr val="5F5F5F"/>
      </a:accent5>
      <a:accent6>
        <a:srgbClr val="F19A2A"/>
      </a:accent6>
      <a:hlink>
        <a:srgbClr val="658FBD"/>
      </a:hlink>
      <a:folHlink>
        <a:srgbClr val="5F497A"/>
      </a:folHlink>
    </a:clrScheme>
    <a:fontScheme name="Lighthouse Fonts">
      <a:majorFont>
        <a:latin typeface="Droid Serif"/>
        <a:ea typeface=""/>
        <a:cs typeface=""/>
      </a:majorFont>
      <a:minorFont>
        <a:latin typeface="Droid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alpha val="80000"/>
          </a:schemeClr>
        </a:solidFill>
      </a:spPr>
      <a:bodyPr vert="horz" lIns="216000" tIns="45720" rIns="216000" bIns="45720" rtlCol="0" anchor="ctr" anchorCtr="0">
        <a:normAutofit/>
      </a:bodyPr>
      <a:lstStyle>
        <a:defPPr algn="ctr">
          <a:spcBef>
            <a:spcPct val="20000"/>
          </a:spcBef>
          <a:defRPr kumimoji="0" sz="1200" b="0" i="1" u="none" strike="noStrike" kern="1200" cap="none" spc="0" normalizeH="0" baseline="0" noProof="0" dirty="0" smtClean="0">
            <a:ln>
              <a:noFill/>
            </a:ln>
            <a:solidFill>
              <a:schemeClr val="bg1">
                <a:lumMod val="50000"/>
              </a:schemeClr>
            </a:solidFill>
            <a:effectLst/>
            <a:uLnTx/>
            <a:uFillTx/>
            <a:latin typeface="Droid Serif" pitchFamily="18" charset="0"/>
            <a:ea typeface="Droid Serif" pitchFamily="18" charset="0"/>
            <a:cs typeface="Droid Serif"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779</Words>
  <Application>Microsoft Office PowerPoint</Application>
  <PresentationFormat>On-screen Show (4:3)</PresentationFormat>
  <Paragraphs>152</Paragraphs>
  <Slides>7</Slides>
  <Notes>4</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Lighthouse</vt:lpstr>
      <vt:lpstr>1_Lighthouse</vt:lpstr>
      <vt:lpstr>AICR Leadership Certification  </vt:lpstr>
      <vt:lpstr>background</vt:lpstr>
      <vt:lpstr>objectives</vt:lpstr>
      <vt:lpstr>Learning Topics required by AICR</vt:lpstr>
      <vt:lpstr>methodology</vt:lpstr>
      <vt:lpstr>methodology</vt:lpstr>
      <vt:lpstr>Program architecture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AICR Leadership Certification  </dc:title>
  <dc:creator>Peter Biro</dc:creator>
  <cp:lastModifiedBy>Peter Biro</cp:lastModifiedBy>
  <cp:revision>1</cp:revision>
  <dcterms:created xsi:type="dcterms:W3CDTF">2016-06-21T10:47:11Z</dcterms:created>
  <dcterms:modified xsi:type="dcterms:W3CDTF">2016-06-21T10:49:01Z</dcterms:modified>
</cp:coreProperties>
</file>